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4" r:id="rId1"/>
  </p:sldMasterIdLst>
  <p:notesMasterIdLst>
    <p:notesMasterId r:id="rId21"/>
  </p:notesMasterIdLst>
  <p:handoutMasterIdLst>
    <p:handoutMasterId r:id="rId22"/>
  </p:handoutMasterIdLst>
  <p:sldIdLst>
    <p:sldId id="275" r:id="rId2"/>
    <p:sldId id="263" r:id="rId3"/>
    <p:sldId id="273" r:id="rId4"/>
    <p:sldId id="271" r:id="rId5"/>
    <p:sldId id="277" r:id="rId6"/>
    <p:sldId id="278" r:id="rId7"/>
    <p:sldId id="272" r:id="rId8"/>
    <p:sldId id="262" r:id="rId9"/>
    <p:sldId id="257" r:id="rId10"/>
    <p:sldId id="258" r:id="rId11"/>
    <p:sldId id="260" r:id="rId12"/>
    <p:sldId id="261" r:id="rId13"/>
    <p:sldId id="276" r:id="rId14"/>
    <p:sldId id="265" r:id="rId15"/>
    <p:sldId id="269" r:id="rId16"/>
    <p:sldId id="270" r:id="rId17"/>
    <p:sldId id="266" r:id="rId18"/>
    <p:sldId id="267" r:id="rId19"/>
    <p:sldId id="274" r:id="rId20"/>
  </p:sldIdLst>
  <p:sldSz cx="12192000" cy="6858000"/>
  <p:notesSz cx="6934200" cy="939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0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6633"/>
    <a:srgbClr val="FFCC00"/>
    <a:srgbClr val="666633"/>
    <a:srgbClr val="336600"/>
    <a:srgbClr val="614020"/>
    <a:srgbClr val="6666FF"/>
    <a:srgbClr val="FF99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2" autoAdjust="0"/>
    <p:restoredTop sz="86421" autoAdjust="0"/>
  </p:normalViewPr>
  <p:slideViewPr>
    <p:cSldViewPr>
      <p:cViewPr varScale="1">
        <p:scale>
          <a:sx n="98" d="100"/>
          <a:sy n="98" d="100"/>
        </p:scale>
        <p:origin x="78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4" d="100"/>
          <a:sy n="24" d="100"/>
        </p:scale>
        <p:origin x="-1266" y="-96"/>
      </p:cViewPr>
      <p:guideLst>
        <p:guide orient="horz" pos="2960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390207-6A25-49DC-9622-EB1694BBD0FC}" type="doc">
      <dgm:prSet loTypeId="urn:microsoft.com/office/officeart/2005/8/layout/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217C6B48-8D01-4291-BFE4-4EBA6AD2B8AB}">
      <dgm:prSet phldrT="[Text]" custT="1"/>
      <dgm:spPr/>
      <dgm:t>
        <a:bodyPr/>
        <a:lstStyle/>
        <a:p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Equipment</a:t>
          </a:r>
        </a:p>
      </dgm:t>
    </dgm:pt>
    <dgm:pt modelId="{9B6AB72D-04EA-4E2D-855E-D4CA1298D9F1}" type="parTrans" cxnId="{494E97FE-3322-43FD-A128-3BD681523E89}">
      <dgm:prSet/>
      <dgm:spPr/>
      <dgm:t>
        <a:bodyPr/>
        <a:lstStyle/>
        <a:p>
          <a:endParaRPr lang="en-US"/>
        </a:p>
      </dgm:t>
    </dgm:pt>
    <dgm:pt modelId="{EB588ED5-1DF7-4D87-BD7F-9A14FCB59393}" type="sibTrans" cxnId="{494E97FE-3322-43FD-A128-3BD681523E89}">
      <dgm:prSet/>
      <dgm:spPr/>
      <dgm:t>
        <a:bodyPr/>
        <a:lstStyle/>
        <a:p>
          <a:endParaRPr lang="en-US"/>
        </a:p>
      </dgm:t>
    </dgm:pt>
    <dgm:pt modelId="{F4E5E8F1-3F8E-45CD-A344-F8EB0489EF6E}">
      <dgm:prSet phldrT="[Text]" custT="1"/>
      <dgm:spPr/>
      <dgm:t>
        <a:bodyPr/>
        <a:lstStyle/>
        <a:p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Process</a:t>
          </a:r>
        </a:p>
      </dgm:t>
    </dgm:pt>
    <dgm:pt modelId="{4D6C29EB-97F9-4D1D-945B-6732D28EA03F}" type="parTrans" cxnId="{7B2794A8-328C-49FD-A60A-D6A68E58495D}">
      <dgm:prSet/>
      <dgm:spPr/>
      <dgm:t>
        <a:bodyPr/>
        <a:lstStyle/>
        <a:p>
          <a:endParaRPr lang="en-US"/>
        </a:p>
      </dgm:t>
    </dgm:pt>
    <dgm:pt modelId="{C4E0AE9D-B35D-4105-9F6B-C80EDCB89ED6}" type="sibTrans" cxnId="{7B2794A8-328C-49FD-A60A-D6A68E58495D}">
      <dgm:prSet/>
      <dgm:spPr/>
      <dgm:t>
        <a:bodyPr/>
        <a:lstStyle/>
        <a:p>
          <a:endParaRPr lang="en-US"/>
        </a:p>
      </dgm:t>
    </dgm:pt>
    <dgm:pt modelId="{415A5A31-9F54-498C-A14E-94133A99241A}">
      <dgm:prSet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Untreated push broom or dry mop</a:t>
          </a:r>
        </a:p>
      </dgm:t>
    </dgm:pt>
    <dgm:pt modelId="{080FBC5E-D6A3-4B62-AB6A-4B2C3CB28EEC}" type="parTrans" cxnId="{18F9539C-44C1-4262-9809-4D1E8C576141}">
      <dgm:prSet/>
      <dgm:spPr/>
      <dgm:t>
        <a:bodyPr/>
        <a:lstStyle/>
        <a:p>
          <a:endParaRPr lang="en-US"/>
        </a:p>
      </dgm:t>
    </dgm:pt>
    <dgm:pt modelId="{3A29A7D1-6669-4236-B383-C717EA0F8A4F}" type="sibTrans" cxnId="{18F9539C-44C1-4262-9809-4D1E8C576141}">
      <dgm:prSet/>
      <dgm:spPr/>
      <dgm:t>
        <a:bodyPr/>
        <a:lstStyle/>
        <a:p>
          <a:endParaRPr lang="en-US"/>
        </a:p>
      </dgm:t>
    </dgm:pt>
    <dgm:pt modelId="{8EA5D7A1-2955-4821-8102-5407F5209487}">
      <dgm:prSet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Push broom</a:t>
          </a:r>
        </a:p>
      </dgm:t>
    </dgm:pt>
    <dgm:pt modelId="{A61A5B64-8854-48F5-AAC2-EF5B64131BDA}" type="parTrans" cxnId="{199A5390-DD58-45CF-BC36-333976B3FEBE}">
      <dgm:prSet/>
      <dgm:spPr/>
      <dgm:t>
        <a:bodyPr/>
        <a:lstStyle/>
        <a:p>
          <a:endParaRPr lang="en-US"/>
        </a:p>
      </dgm:t>
    </dgm:pt>
    <dgm:pt modelId="{8F42AA45-FC65-40D3-90CF-15F5155865BF}" type="sibTrans" cxnId="{199A5390-DD58-45CF-BC36-333976B3FEBE}">
      <dgm:prSet/>
      <dgm:spPr/>
      <dgm:t>
        <a:bodyPr/>
        <a:lstStyle/>
        <a:p>
          <a:endParaRPr lang="en-US"/>
        </a:p>
      </dgm:t>
    </dgm:pt>
    <dgm:pt modelId="{38D01054-405D-4F17-862E-D9CD3CC26179}" type="pres">
      <dgm:prSet presAssocID="{13390207-6A25-49DC-9622-EB1694BBD0FC}" presName="linear" presStyleCnt="0">
        <dgm:presLayoutVars>
          <dgm:dir/>
          <dgm:animLvl val="lvl"/>
          <dgm:resizeHandles val="exact"/>
        </dgm:presLayoutVars>
      </dgm:prSet>
      <dgm:spPr/>
    </dgm:pt>
    <dgm:pt modelId="{25DD3C78-0618-4398-A19B-CF5D9AAE5A69}" type="pres">
      <dgm:prSet presAssocID="{217C6B48-8D01-4291-BFE4-4EBA6AD2B8AB}" presName="parentLin" presStyleCnt="0"/>
      <dgm:spPr/>
    </dgm:pt>
    <dgm:pt modelId="{9B01F27F-B915-4AD9-9B47-4CE420BFA58D}" type="pres">
      <dgm:prSet presAssocID="{217C6B48-8D01-4291-BFE4-4EBA6AD2B8AB}" presName="parentLeftMargin" presStyleLbl="node1" presStyleIdx="0" presStyleCnt="2"/>
      <dgm:spPr/>
    </dgm:pt>
    <dgm:pt modelId="{77D3C6DC-63CB-4C40-9440-5BE0C9CA4FCA}" type="pres">
      <dgm:prSet presAssocID="{217C6B48-8D01-4291-BFE4-4EBA6AD2B8AB}" presName="parentText" presStyleLbl="node1" presStyleIdx="0" presStyleCnt="2" custScaleY="31962" custLinFactNeighborY="-41405">
        <dgm:presLayoutVars>
          <dgm:chMax val="0"/>
          <dgm:bulletEnabled val="1"/>
        </dgm:presLayoutVars>
      </dgm:prSet>
      <dgm:spPr/>
    </dgm:pt>
    <dgm:pt modelId="{FE529505-9AA7-4AB2-A82D-1CE23B08DE22}" type="pres">
      <dgm:prSet presAssocID="{217C6B48-8D01-4291-BFE4-4EBA6AD2B8AB}" presName="negativeSpace" presStyleCnt="0"/>
      <dgm:spPr/>
    </dgm:pt>
    <dgm:pt modelId="{AF357DDC-8ABC-4D4C-B851-1175A9DBBCFD}" type="pres">
      <dgm:prSet presAssocID="{217C6B48-8D01-4291-BFE4-4EBA6AD2B8AB}" presName="childText" presStyleLbl="conFgAcc1" presStyleIdx="0" presStyleCnt="2" custScaleY="69428" custLinFactNeighborY="-46943">
        <dgm:presLayoutVars>
          <dgm:bulletEnabled val="1"/>
        </dgm:presLayoutVars>
      </dgm:prSet>
      <dgm:spPr/>
    </dgm:pt>
    <dgm:pt modelId="{DDD5D00D-B286-4DE3-AB5B-4917623BEB77}" type="pres">
      <dgm:prSet presAssocID="{EB588ED5-1DF7-4D87-BD7F-9A14FCB59393}" presName="spaceBetweenRectangles" presStyleCnt="0"/>
      <dgm:spPr/>
    </dgm:pt>
    <dgm:pt modelId="{5E3D06AD-5362-4BA9-BFFF-CBFF8ED9622A}" type="pres">
      <dgm:prSet presAssocID="{F4E5E8F1-3F8E-45CD-A344-F8EB0489EF6E}" presName="parentLin" presStyleCnt="0"/>
      <dgm:spPr/>
    </dgm:pt>
    <dgm:pt modelId="{2B47292F-6054-4FD9-96EA-1BF6CDE95305}" type="pres">
      <dgm:prSet presAssocID="{F4E5E8F1-3F8E-45CD-A344-F8EB0489EF6E}" presName="parentLeftMargin" presStyleLbl="node1" presStyleIdx="0" presStyleCnt="2"/>
      <dgm:spPr/>
    </dgm:pt>
    <dgm:pt modelId="{C49C9456-9947-435D-A215-52F99F967681}" type="pres">
      <dgm:prSet presAssocID="{F4E5E8F1-3F8E-45CD-A344-F8EB0489EF6E}" presName="parentText" presStyleLbl="node1" presStyleIdx="1" presStyleCnt="2" custScaleY="35530" custLinFactNeighborY="-18813">
        <dgm:presLayoutVars>
          <dgm:chMax val="0"/>
          <dgm:bulletEnabled val="1"/>
        </dgm:presLayoutVars>
      </dgm:prSet>
      <dgm:spPr/>
    </dgm:pt>
    <dgm:pt modelId="{EA3CF4B0-2342-4BEA-830A-29DEA617D1B7}" type="pres">
      <dgm:prSet presAssocID="{F4E5E8F1-3F8E-45CD-A344-F8EB0489EF6E}" presName="negativeSpace" presStyleCnt="0"/>
      <dgm:spPr/>
    </dgm:pt>
    <dgm:pt modelId="{3387CBFC-C2AB-4B44-AE03-2D6E9A922312}" type="pres">
      <dgm:prSet presAssocID="{F4E5E8F1-3F8E-45CD-A344-F8EB0489EF6E}" presName="childText" presStyleLbl="conFgAcc1" presStyleIdx="1" presStyleCnt="2" custScaleY="58189" custLinFactNeighborY="27851">
        <dgm:presLayoutVars>
          <dgm:bulletEnabled val="1"/>
        </dgm:presLayoutVars>
      </dgm:prSet>
      <dgm:spPr/>
    </dgm:pt>
  </dgm:ptLst>
  <dgm:cxnLst>
    <dgm:cxn modelId="{199A5390-DD58-45CF-BC36-333976B3FEBE}" srcId="{F4E5E8F1-3F8E-45CD-A344-F8EB0489EF6E}" destId="{8EA5D7A1-2955-4821-8102-5407F5209487}" srcOrd="0" destOrd="0" parTransId="{A61A5B64-8854-48F5-AAC2-EF5B64131BDA}" sibTransId="{8F42AA45-FC65-40D3-90CF-15F5155865BF}"/>
    <dgm:cxn modelId="{32A86747-1440-4E75-899B-B5F43BF2308D}" type="presOf" srcId="{F4E5E8F1-3F8E-45CD-A344-F8EB0489EF6E}" destId="{2B47292F-6054-4FD9-96EA-1BF6CDE95305}" srcOrd="0" destOrd="0" presId="urn:microsoft.com/office/officeart/2005/8/layout/list1"/>
    <dgm:cxn modelId="{2F0972EA-F058-4B2C-92B4-EEA1A9756F00}" type="presOf" srcId="{217C6B48-8D01-4291-BFE4-4EBA6AD2B8AB}" destId="{9B01F27F-B915-4AD9-9B47-4CE420BFA58D}" srcOrd="0" destOrd="0" presId="urn:microsoft.com/office/officeart/2005/8/layout/list1"/>
    <dgm:cxn modelId="{086767AA-A696-4746-9899-1C68CB05DF65}" type="presOf" srcId="{8EA5D7A1-2955-4821-8102-5407F5209487}" destId="{3387CBFC-C2AB-4B44-AE03-2D6E9A922312}" srcOrd="0" destOrd="0" presId="urn:microsoft.com/office/officeart/2005/8/layout/list1"/>
    <dgm:cxn modelId="{9BAAF3F3-C5A0-4723-8516-F8CB2C195472}" type="presOf" srcId="{217C6B48-8D01-4291-BFE4-4EBA6AD2B8AB}" destId="{77D3C6DC-63CB-4C40-9440-5BE0C9CA4FCA}" srcOrd="1" destOrd="0" presId="urn:microsoft.com/office/officeart/2005/8/layout/list1"/>
    <dgm:cxn modelId="{0C518057-5254-4E4C-9046-9DF6147770F5}" type="presOf" srcId="{415A5A31-9F54-498C-A14E-94133A99241A}" destId="{AF357DDC-8ABC-4D4C-B851-1175A9DBBCFD}" srcOrd="0" destOrd="0" presId="urn:microsoft.com/office/officeart/2005/8/layout/list1"/>
    <dgm:cxn modelId="{18F9539C-44C1-4262-9809-4D1E8C576141}" srcId="{217C6B48-8D01-4291-BFE4-4EBA6AD2B8AB}" destId="{415A5A31-9F54-498C-A14E-94133A99241A}" srcOrd="0" destOrd="0" parTransId="{080FBC5E-D6A3-4B62-AB6A-4B2C3CB28EEC}" sibTransId="{3A29A7D1-6669-4236-B383-C717EA0F8A4F}"/>
    <dgm:cxn modelId="{494E97FE-3322-43FD-A128-3BD681523E89}" srcId="{13390207-6A25-49DC-9622-EB1694BBD0FC}" destId="{217C6B48-8D01-4291-BFE4-4EBA6AD2B8AB}" srcOrd="0" destOrd="0" parTransId="{9B6AB72D-04EA-4E2D-855E-D4CA1298D9F1}" sibTransId="{EB588ED5-1DF7-4D87-BD7F-9A14FCB59393}"/>
    <dgm:cxn modelId="{E4D3ECEA-BFFB-4D2D-907D-416FFC5DD4E6}" type="presOf" srcId="{13390207-6A25-49DC-9622-EB1694BBD0FC}" destId="{38D01054-405D-4F17-862E-D9CD3CC26179}" srcOrd="0" destOrd="0" presId="urn:microsoft.com/office/officeart/2005/8/layout/list1"/>
    <dgm:cxn modelId="{7B2794A8-328C-49FD-A60A-D6A68E58495D}" srcId="{13390207-6A25-49DC-9622-EB1694BBD0FC}" destId="{F4E5E8F1-3F8E-45CD-A344-F8EB0489EF6E}" srcOrd="1" destOrd="0" parTransId="{4D6C29EB-97F9-4D1D-945B-6732D28EA03F}" sibTransId="{C4E0AE9D-B35D-4105-9F6B-C80EDCB89ED6}"/>
    <dgm:cxn modelId="{A4AE1EF0-DB34-4D4E-88F9-CA04166183F7}" type="presOf" srcId="{F4E5E8F1-3F8E-45CD-A344-F8EB0489EF6E}" destId="{C49C9456-9947-435D-A215-52F99F967681}" srcOrd="1" destOrd="0" presId="urn:microsoft.com/office/officeart/2005/8/layout/list1"/>
    <dgm:cxn modelId="{AEB679D7-D157-4E9A-88CF-67EE200C5835}" type="presParOf" srcId="{38D01054-405D-4F17-862E-D9CD3CC26179}" destId="{25DD3C78-0618-4398-A19B-CF5D9AAE5A69}" srcOrd="0" destOrd="0" presId="urn:microsoft.com/office/officeart/2005/8/layout/list1"/>
    <dgm:cxn modelId="{68182C5D-8940-42DC-A166-BCD419CE6C16}" type="presParOf" srcId="{25DD3C78-0618-4398-A19B-CF5D9AAE5A69}" destId="{9B01F27F-B915-4AD9-9B47-4CE420BFA58D}" srcOrd="0" destOrd="0" presId="urn:microsoft.com/office/officeart/2005/8/layout/list1"/>
    <dgm:cxn modelId="{92CD2CED-FC10-4FE9-9C18-4E5C8C8E39BD}" type="presParOf" srcId="{25DD3C78-0618-4398-A19B-CF5D9AAE5A69}" destId="{77D3C6DC-63CB-4C40-9440-5BE0C9CA4FCA}" srcOrd="1" destOrd="0" presId="urn:microsoft.com/office/officeart/2005/8/layout/list1"/>
    <dgm:cxn modelId="{B2DDC1E7-2F3A-42C3-B485-2C6FFAFEAD9F}" type="presParOf" srcId="{38D01054-405D-4F17-862E-D9CD3CC26179}" destId="{FE529505-9AA7-4AB2-A82D-1CE23B08DE22}" srcOrd="1" destOrd="0" presId="urn:microsoft.com/office/officeart/2005/8/layout/list1"/>
    <dgm:cxn modelId="{0E97B6B8-5681-4AF8-820B-C80F380F5824}" type="presParOf" srcId="{38D01054-405D-4F17-862E-D9CD3CC26179}" destId="{AF357DDC-8ABC-4D4C-B851-1175A9DBBCFD}" srcOrd="2" destOrd="0" presId="urn:microsoft.com/office/officeart/2005/8/layout/list1"/>
    <dgm:cxn modelId="{47AE7040-DB4B-493B-9698-71C5357181AF}" type="presParOf" srcId="{38D01054-405D-4F17-862E-D9CD3CC26179}" destId="{DDD5D00D-B286-4DE3-AB5B-4917623BEB77}" srcOrd="3" destOrd="0" presId="urn:microsoft.com/office/officeart/2005/8/layout/list1"/>
    <dgm:cxn modelId="{E8F4A252-C6A9-466E-906E-1C5A51DC2884}" type="presParOf" srcId="{38D01054-405D-4F17-862E-D9CD3CC26179}" destId="{5E3D06AD-5362-4BA9-BFFF-CBFF8ED9622A}" srcOrd="4" destOrd="0" presId="urn:microsoft.com/office/officeart/2005/8/layout/list1"/>
    <dgm:cxn modelId="{7D9CB916-D61D-4BB9-AAC4-2A4F100DE62A}" type="presParOf" srcId="{5E3D06AD-5362-4BA9-BFFF-CBFF8ED9622A}" destId="{2B47292F-6054-4FD9-96EA-1BF6CDE95305}" srcOrd="0" destOrd="0" presId="urn:microsoft.com/office/officeart/2005/8/layout/list1"/>
    <dgm:cxn modelId="{082C6CB3-2062-413F-9C4E-9FB637B9C58A}" type="presParOf" srcId="{5E3D06AD-5362-4BA9-BFFF-CBFF8ED9622A}" destId="{C49C9456-9947-435D-A215-52F99F967681}" srcOrd="1" destOrd="0" presId="urn:microsoft.com/office/officeart/2005/8/layout/list1"/>
    <dgm:cxn modelId="{386D76C0-BBA2-48E9-9AAB-E8DE06A5FF2B}" type="presParOf" srcId="{38D01054-405D-4F17-862E-D9CD3CC26179}" destId="{EA3CF4B0-2342-4BEA-830A-29DEA617D1B7}" srcOrd="5" destOrd="0" presId="urn:microsoft.com/office/officeart/2005/8/layout/list1"/>
    <dgm:cxn modelId="{4D268BD8-FEAB-41B8-97DF-3E852299A675}" type="presParOf" srcId="{38D01054-405D-4F17-862E-D9CD3CC26179}" destId="{3387CBFC-C2AB-4B44-AE03-2D6E9A92231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3390207-6A25-49DC-9622-EB1694BBD0FC}" type="doc">
      <dgm:prSet loTypeId="urn:microsoft.com/office/officeart/2005/8/layout/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8B2F56CB-262A-4979-92A2-5FE8AF076F64}">
      <dgm:prSet custT="1"/>
      <dgm:spPr/>
      <dgm:t>
        <a:bodyPr/>
        <a:lstStyle/>
        <a:p>
          <a:r>
            <a:rPr lang="en-US" altLang="en-US" sz="2000" b="1" dirty="0">
              <a:latin typeface="Arial" panose="020B0604020202020204" pitchFamily="34" charset="0"/>
              <a:cs typeface="Arial" panose="020B0604020202020204" pitchFamily="34" charset="0"/>
            </a:rPr>
            <a:t>Benefit</a:t>
          </a:r>
        </a:p>
      </dgm:t>
    </dgm:pt>
    <dgm:pt modelId="{B4FE190A-560E-4F71-BDDA-51AC7593AF4A}" type="parTrans" cxnId="{45DF04D3-6972-4793-8AC6-BCB2746A19B1}">
      <dgm:prSet/>
      <dgm:spPr/>
      <dgm:t>
        <a:bodyPr/>
        <a:lstStyle/>
        <a:p>
          <a:endParaRPr lang="en-US"/>
        </a:p>
      </dgm:t>
    </dgm:pt>
    <dgm:pt modelId="{80385C2B-6336-4D27-B01A-655FDB5A0062}" type="sibTrans" cxnId="{45DF04D3-6972-4793-8AC6-BCB2746A19B1}">
      <dgm:prSet/>
      <dgm:spPr/>
      <dgm:t>
        <a:bodyPr/>
        <a:lstStyle/>
        <a:p>
          <a:endParaRPr lang="en-US"/>
        </a:p>
      </dgm:t>
    </dgm:pt>
    <dgm:pt modelId="{55C83620-BC4A-4227-AABE-3010AB8CE447}">
      <dgm:prSet custT="1"/>
      <dgm:spPr/>
      <dgm:t>
        <a:bodyPr/>
        <a:lstStyle/>
        <a:p>
          <a:r>
            <a:rPr lang="en-US" altLang="en-US" sz="2000" b="0" dirty="0">
              <a:latin typeface="Arial" panose="020B0604020202020204" pitchFamily="34" charset="0"/>
              <a:cs typeface="Arial" panose="020B0604020202020204" pitchFamily="34" charset="0"/>
            </a:rPr>
            <a:t>Cleans heel marks</a:t>
          </a:r>
        </a:p>
      </dgm:t>
    </dgm:pt>
    <dgm:pt modelId="{9700EC96-4507-4ACD-9FFA-0E0F0D8340DD}" type="parTrans" cxnId="{87C74069-C1B8-425C-9E9F-D2877FB2981F}">
      <dgm:prSet/>
      <dgm:spPr/>
      <dgm:t>
        <a:bodyPr/>
        <a:lstStyle/>
        <a:p>
          <a:endParaRPr lang="en-US"/>
        </a:p>
      </dgm:t>
    </dgm:pt>
    <dgm:pt modelId="{B08AB84F-D164-4192-86BC-F12181767920}" type="sibTrans" cxnId="{87C74069-C1B8-425C-9E9F-D2877FB2981F}">
      <dgm:prSet/>
      <dgm:spPr/>
      <dgm:t>
        <a:bodyPr/>
        <a:lstStyle/>
        <a:p>
          <a:endParaRPr lang="en-US"/>
        </a:p>
      </dgm:t>
    </dgm:pt>
    <dgm:pt modelId="{E4114030-2143-493A-82FC-50B59DF79EC1}">
      <dgm:prSet custT="1"/>
      <dgm:spPr/>
      <dgm:t>
        <a:bodyPr/>
        <a:lstStyle/>
        <a:p>
          <a:r>
            <a:rPr lang="en-US" altLang="en-US" sz="2000" b="0" dirty="0">
              <a:latin typeface="Arial" panose="020B0604020202020204" pitchFamily="34" charset="0"/>
              <a:cs typeface="Arial" panose="020B0604020202020204" pitchFamily="34" charset="0"/>
            </a:rPr>
            <a:t>Increases Gloss</a:t>
          </a:r>
        </a:p>
      </dgm:t>
    </dgm:pt>
    <dgm:pt modelId="{F41FAFEB-3B8B-495B-BE2B-BC3674FFE279}" type="parTrans" cxnId="{41392304-A882-4752-B9B5-61C39C0BBF90}">
      <dgm:prSet/>
      <dgm:spPr/>
      <dgm:t>
        <a:bodyPr/>
        <a:lstStyle/>
        <a:p>
          <a:endParaRPr lang="en-US"/>
        </a:p>
      </dgm:t>
    </dgm:pt>
    <dgm:pt modelId="{38A8D6DF-5785-4251-8FA4-F876B84B8B0D}" type="sibTrans" cxnId="{41392304-A882-4752-B9B5-61C39C0BBF90}">
      <dgm:prSet/>
      <dgm:spPr/>
      <dgm:t>
        <a:bodyPr/>
        <a:lstStyle/>
        <a:p>
          <a:endParaRPr lang="en-US"/>
        </a:p>
      </dgm:t>
    </dgm:pt>
    <dgm:pt modelId="{747AB967-DDB6-4C86-803A-C0A23E089E9F}">
      <dgm:prSet custT="1"/>
      <dgm:spPr/>
      <dgm:t>
        <a:bodyPr/>
        <a:lstStyle/>
        <a:p>
          <a:r>
            <a:rPr lang="en-US" altLang="en-US" sz="2000" b="1" dirty="0">
              <a:latin typeface="Arial" panose="020B0604020202020204" pitchFamily="34" charset="0"/>
              <a:cs typeface="Arial" panose="020B0604020202020204" pitchFamily="34" charset="0"/>
            </a:rPr>
            <a:t>Frequency</a:t>
          </a:r>
        </a:p>
      </dgm:t>
    </dgm:pt>
    <dgm:pt modelId="{AED98294-9BB3-4106-880A-D1CF9EF3B4C2}" type="parTrans" cxnId="{1E18DA78-1E48-4230-8877-9565A1512E45}">
      <dgm:prSet/>
      <dgm:spPr/>
      <dgm:t>
        <a:bodyPr/>
        <a:lstStyle/>
        <a:p>
          <a:endParaRPr lang="en-US"/>
        </a:p>
      </dgm:t>
    </dgm:pt>
    <dgm:pt modelId="{4DE8AA53-78D0-49C1-8509-DF5C585764A7}" type="sibTrans" cxnId="{1E18DA78-1E48-4230-8877-9565A1512E45}">
      <dgm:prSet/>
      <dgm:spPr/>
      <dgm:t>
        <a:bodyPr/>
        <a:lstStyle/>
        <a:p>
          <a:endParaRPr lang="en-US"/>
        </a:p>
      </dgm:t>
    </dgm:pt>
    <dgm:pt modelId="{E99DAD11-F90D-408A-8EB2-058C2B544A65}">
      <dgm:prSet custT="1"/>
      <dgm:spPr/>
      <dgm:t>
        <a:bodyPr/>
        <a:lstStyle/>
        <a:p>
          <a:r>
            <a:rPr lang="en-US" altLang="en-US" sz="2000" b="0" dirty="0">
              <a:latin typeface="Arial" panose="020B0604020202020204" pitchFamily="34" charset="0"/>
              <a:cs typeface="Arial" panose="020B0604020202020204" pitchFamily="34" charset="0"/>
            </a:rPr>
            <a:t>Once a week or as required</a:t>
          </a:r>
        </a:p>
      </dgm:t>
    </dgm:pt>
    <dgm:pt modelId="{1EC1FD2E-1C74-4EEB-BDA3-D8E8D6BF0AD0}" type="parTrans" cxnId="{27D4D73E-2F37-4638-8CD2-17D40D861D86}">
      <dgm:prSet/>
      <dgm:spPr/>
      <dgm:t>
        <a:bodyPr/>
        <a:lstStyle/>
        <a:p>
          <a:endParaRPr lang="en-US"/>
        </a:p>
      </dgm:t>
    </dgm:pt>
    <dgm:pt modelId="{0631BCB7-5090-48B4-92E9-664A42837450}" type="sibTrans" cxnId="{27D4D73E-2F37-4638-8CD2-17D40D861D86}">
      <dgm:prSet/>
      <dgm:spPr/>
      <dgm:t>
        <a:bodyPr/>
        <a:lstStyle/>
        <a:p>
          <a:endParaRPr lang="en-US"/>
        </a:p>
      </dgm:t>
    </dgm:pt>
    <dgm:pt modelId="{38D01054-405D-4F17-862E-D9CD3CC26179}" type="pres">
      <dgm:prSet presAssocID="{13390207-6A25-49DC-9622-EB1694BBD0FC}" presName="linear" presStyleCnt="0">
        <dgm:presLayoutVars>
          <dgm:dir/>
          <dgm:animLvl val="lvl"/>
          <dgm:resizeHandles val="exact"/>
        </dgm:presLayoutVars>
      </dgm:prSet>
      <dgm:spPr/>
    </dgm:pt>
    <dgm:pt modelId="{97FAC511-F112-433E-AFD1-610E1C395492}" type="pres">
      <dgm:prSet presAssocID="{8B2F56CB-262A-4979-92A2-5FE8AF076F64}" presName="parentLin" presStyleCnt="0"/>
      <dgm:spPr/>
    </dgm:pt>
    <dgm:pt modelId="{0215BE22-07CC-49DE-BA44-739B84697AA3}" type="pres">
      <dgm:prSet presAssocID="{8B2F56CB-262A-4979-92A2-5FE8AF076F64}" presName="parentLeftMargin" presStyleLbl="node1" presStyleIdx="0" presStyleCnt="2"/>
      <dgm:spPr/>
    </dgm:pt>
    <dgm:pt modelId="{5F0F59FA-BE52-4DC3-B358-22A81EAD4550}" type="pres">
      <dgm:prSet presAssocID="{8B2F56CB-262A-4979-92A2-5FE8AF076F64}" presName="parentText" presStyleLbl="node1" presStyleIdx="0" presStyleCnt="2" custScaleY="36529" custLinFactNeighborY="-52101">
        <dgm:presLayoutVars>
          <dgm:chMax val="0"/>
          <dgm:bulletEnabled val="1"/>
        </dgm:presLayoutVars>
      </dgm:prSet>
      <dgm:spPr/>
    </dgm:pt>
    <dgm:pt modelId="{D075762F-B84B-4CC8-BDC6-0B01358110F4}" type="pres">
      <dgm:prSet presAssocID="{8B2F56CB-262A-4979-92A2-5FE8AF076F64}" presName="negativeSpace" presStyleCnt="0"/>
      <dgm:spPr/>
    </dgm:pt>
    <dgm:pt modelId="{B24CEE6E-92AC-4983-8C2B-D8A3A52CA826}" type="pres">
      <dgm:prSet presAssocID="{8B2F56CB-262A-4979-92A2-5FE8AF076F64}" presName="childText" presStyleLbl="conFgAcc1" presStyleIdx="0" presStyleCnt="2" custScaleY="69691" custLinFactY="-3470" custLinFactNeighborY="-100000">
        <dgm:presLayoutVars>
          <dgm:bulletEnabled val="1"/>
        </dgm:presLayoutVars>
      </dgm:prSet>
      <dgm:spPr/>
    </dgm:pt>
    <dgm:pt modelId="{2D2277ED-95BB-40DA-B748-D035F75C648C}" type="pres">
      <dgm:prSet presAssocID="{80385C2B-6336-4D27-B01A-655FDB5A0062}" presName="spaceBetweenRectangles" presStyleCnt="0"/>
      <dgm:spPr/>
    </dgm:pt>
    <dgm:pt modelId="{5ACD15B7-7199-4840-9793-981FEA5C972E}" type="pres">
      <dgm:prSet presAssocID="{747AB967-DDB6-4C86-803A-C0A23E089E9F}" presName="parentLin" presStyleCnt="0"/>
      <dgm:spPr/>
    </dgm:pt>
    <dgm:pt modelId="{C5AE452B-D432-4507-B509-4FAAE309819F}" type="pres">
      <dgm:prSet presAssocID="{747AB967-DDB6-4C86-803A-C0A23E089E9F}" presName="parentLeftMargin" presStyleLbl="node1" presStyleIdx="0" presStyleCnt="2"/>
      <dgm:spPr/>
    </dgm:pt>
    <dgm:pt modelId="{CD06EB05-85D8-4E63-8B3B-496EF13367CB}" type="pres">
      <dgm:prSet presAssocID="{747AB967-DDB6-4C86-803A-C0A23E089E9F}" presName="parentText" presStyleLbl="node1" presStyleIdx="1" presStyleCnt="2" custScaleY="35570" custLinFactNeighborX="-7482" custLinFactNeighborY="-20215">
        <dgm:presLayoutVars>
          <dgm:chMax val="0"/>
          <dgm:bulletEnabled val="1"/>
        </dgm:presLayoutVars>
      </dgm:prSet>
      <dgm:spPr/>
    </dgm:pt>
    <dgm:pt modelId="{83B92693-3B6D-4FAE-B1AB-AF3834B3D54D}" type="pres">
      <dgm:prSet presAssocID="{747AB967-DDB6-4C86-803A-C0A23E089E9F}" presName="negativeSpace" presStyleCnt="0"/>
      <dgm:spPr/>
    </dgm:pt>
    <dgm:pt modelId="{AB95F5AE-945A-4971-87D1-8CF028EC16A1}" type="pres">
      <dgm:prSet presAssocID="{747AB967-DDB6-4C86-803A-C0A23E089E9F}" presName="childText" presStyleLbl="conFgAcc1" presStyleIdx="1" presStyleCnt="2" custScaleY="69064" custLinFactNeighborY="20793">
        <dgm:presLayoutVars>
          <dgm:bulletEnabled val="1"/>
        </dgm:presLayoutVars>
      </dgm:prSet>
      <dgm:spPr/>
    </dgm:pt>
  </dgm:ptLst>
  <dgm:cxnLst>
    <dgm:cxn modelId="{75B4EBDD-A476-493C-A3AA-005CC15D86B1}" type="presOf" srcId="{747AB967-DDB6-4C86-803A-C0A23E089E9F}" destId="{C5AE452B-D432-4507-B509-4FAAE309819F}" srcOrd="0" destOrd="0" presId="urn:microsoft.com/office/officeart/2005/8/layout/list1"/>
    <dgm:cxn modelId="{1E18DA78-1E48-4230-8877-9565A1512E45}" srcId="{13390207-6A25-49DC-9622-EB1694BBD0FC}" destId="{747AB967-DDB6-4C86-803A-C0A23E089E9F}" srcOrd="1" destOrd="0" parTransId="{AED98294-9BB3-4106-880A-D1CF9EF3B4C2}" sibTransId="{4DE8AA53-78D0-49C1-8509-DF5C585764A7}"/>
    <dgm:cxn modelId="{F90086AA-70BB-4AF9-8F88-BE64165A9528}" type="presOf" srcId="{55C83620-BC4A-4227-AABE-3010AB8CE447}" destId="{B24CEE6E-92AC-4983-8C2B-D8A3A52CA826}" srcOrd="0" destOrd="0" presId="urn:microsoft.com/office/officeart/2005/8/layout/list1"/>
    <dgm:cxn modelId="{E619C480-2E3F-451A-9E92-078051980D26}" type="presOf" srcId="{E4114030-2143-493A-82FC-50B59DF79EC1}" destId="{B24CEE6E-92AC-4983-8C2B-D8A3A52CA826}" srcOrd="0" destOrd="1" presId="urn:microsoft.com/office/officeart/2005/8/layout/list1"/>
    <dgm:cxn modelId="{8932D611-5385-475D-BA76-CF31A8926E19}" type="presOf" srcId="{8B2F56CB-262A-4979-92A2-5FE8AF076F64}" destId="{5F0F59FA-BE52-4DC3-B358-22A81EAD4550}" srcOrd="1" destOrd="0" presId="urn:microsoft.com/office/officeart/2005/8/layout/list1"/>
    <dgm:cxn modelId="{45DF04D3-6972-4793-8AC6-BCB2746A19B1}" srcId="{13390207-6A25-49DC-9622-EB1694BBD0FC}" destId="{8B2F56CB-262A-4979-92A2-5FE8AF076F64}" srcOrd="0" destOrd="0" parTransId="{B4FE190A-560E-4F71-BDDA-51AC7593AF4A}" sibTransId="{80385C2B-6336-4D27-B01A-655FDB5A0062}"/>
    <dgm:cxn modelId="{41392304-A882-4752-B9B5-61C39C0BBF90}" srcId="{8B2F56CB-262A-4979-92A2-5FE8AF076F64}" destId="{E4114030-2143-493A-82FC-50B59DF79EC1}" srcOrd="1" destOrd="0" parTransId="{F41FAFEB-3B8B-495B-BE2B-BC3674FFE279}" sibTransId="{38A8D6DF-5785-4251-8FA4-F876B84B8B0D}"/>
    <dgm:cxn modelId="{E4D3ECEA-BFFB-4D2D-907D-416FFC5DD4E6}" type="presOf" srcId="{13390207-6A25-49DC-9622-EB1694BBD0FC}" destId="{38D01054-405D-4F17-862E-D9CD3CC26179}" srcOrd="0" destOrd="0" presId="urn:microsoft.com/office/officeart/2005/8/layout/list1"/>
    <dgm:cxn modelId="{2E0F0938-7167-4F33-9A84-FE9638E8EE47}" type="presOf" srcId="{747AB967-DDB6-4C86-803A-C0A23E089E9F}" destId="{CD06EB05-85D8-4E63-8B3B-496EF13367CB}" srcOrd="1" destOrd="0" presId="urn:microsoft.com/office/officeart/2005/8/layout/list1"/>
    <dgm:cxn modelId="{87C74069-C1B8-425C-9E9F-D2877FB2981F}" srcId="{8B2F56CB-262A-4979-92A2-5FE8AF076F64}" destId="{55C83620-BC4A-4227-AABE-3010AB8CE447}" srcOrd="0" destOrd="0" parTransId="{9700EC96-4507-4ACD-9FFA-0E0F0D8340DD}" sibTransId="{B08AB84F-D164-4192-86BC-F12181767920}"/>
    <dgm:cxn modelId="{CA7992D7-8DB4-4DE7-A89D-AA6CB82E63F1}" type="presOf" srcId="{8B2F56CB-262A-4979-92A2-5FE8AF076F64}" destId="{0215BE22-07CC-49DE-BA44-739B84697AA3}" srcOrd="0" destOrd="0" presId="urn:microsoft.com/office/officeart/2005/8/layout/list1"/>
    <dgm:cxn modelId="{27D4D73E-2F37-4638-8CD2-17D40D861D86}" srcId="{747AB967-DDB6-4C86-803A-C0A23E089E9F}" destId="{E99DAD11-F90D-408A-8EB2-058C2B544A65}" srcOrd="0" destOrd="0" parTransId="{1EC1FD2E-1C74-4EEB-BDA3-D8E8D6BF0AD0}" sibTransId="{0631BCB7-5090-48B4-92E9-664A42837450}"/>
    <dgm:cxn modelId="{91566B7B-5652-4C75-B5F3-287BD8AD95DF}" type="presOf" srcId="{E99DAD11-F90D-408A-8EB2-058C2B544A65}" destId="{AB95F5AE-945A-4971-87D1-8CF028EC16A1}" srcOrd="0" destOrd="0" presId="urn:microsoft.com/office/officeart/2005/8/layout/list1"/>
    <dgm:cxn modelId="{C192D469-B4C9-4C1E-8909-1669FC747BFF}" type="presParOf" srcId="{38D01054-405D-4F17-862E-D9CD3CC26179}" destId="{97FAC511-F112-433E-AFD1-610E1C395492}" srcOrd="0" destOrd="0" presId="urn:microsoft.com/office/officeart/2005/8/layout/list1"/>
    <dgm:cxn modelId="{8346165F-224A-4A55-B0B1-897C30D6861E}" type="presParOf" srcId="{97FAC511-F112-433E-AFD1-610E1C395492}" destId="{0215BE22-07CC-49DE-BA44-739B84697AA3}" srcOrd="0" destOrd="0" presId="urn:microsoft.com/office/officeart/2005/8/layout/list1"/>
    <dgm:cxn modelId="{DC085879-D6A9-45CE-8ED7-5B452150ED1A}" type="presParOf" srcId="{97FAC511-F112-433E-AFD1-610E1C395492}" destId="{5F0F59FA-BE52-4DC3-B358-22A81EAD4550}" srcOrd="1" destOrd="0" presId="urn:microsoft.com/office/officeart/2005/8/layout/list1"/>
    <dgm:cxn modelId="{F4635FDD-6D65-458F-A449-FC38D53998FA}" type="presParOf" srcId="{38D01054-405D-4F17-862E-D9CD3CC26179}" destId="{D075762F-B84B-4CC8-BDC6-0B01358110F4}" srcOrd="1" destOrd="0" presId="urn:microsoft.com/office/officeart/2005/8/layout/list1"/>
    <dgm:cxn modelId="{150126FE-C226-452C-8DA5-2DF8F79FE353}" type="presParOf" srcId="{38D01054-405D-4F17-862E-D9CD3CC26179}" destId="{B24CEE6E-92AC-4983-8C2B-D8A3A52CA826}" srcOrd="2" destOrd="0" presId="urn:microsoft.com/office/officeart/2005/8/layout/list1"/>
    <dgm:cxn modelId="{1C5FA3A3-034D-4D30-BF05-97B50EEDCEBE}" type="presParOf" srcId="{38D01054-405D-4F17-862E-D9CD3CC26179}" destId="{2D2277ED-95BB-40DA-B748-D035F75C648C}" srcOrd="3" destOrd="0" presId="urn:microsoft.com/office/officeart/2005/8/layout/list1"/>
    <dgm:cxn modelId="{E068DCA9-8544-42F3-B81F-685A1E388944}" type="presParOf" srcId="{38D01054-405D-4F17-862E-D9CD3CC26179}" destId="{5ACD15B7-7199-4840-9793-981FEA5C972E}" srcOrd="4" destOrd="0" presId="urn:microsoft.com/office/officeart/2005/8/layout/list1"/>
    <dgm:cxn modelId="{1F9159ED-51AD-4388-92FB-2608CFB72EDF}" type="presParOf" srcId="{5ACD15B7-7199-4840-9793-981FEA5C972E}" destId="{C5AE452B-D432-4507-B509-4FAAE309819F}" srcOrd="0" destOrd="0" presId="urn:microsoft.com/office/officeart/2005/8/layout/list1"/>
    <dgm:cxn modelId="{5B06BD29-6449-484D-8263-536551E52C6F}" type="presParOf" srcId="{5ACD15B7-7199-4840-9793-981FEA5C972E}" destId="{CD06EB05-85D8-4E63-8B3B-496EF13367CB}" srcOrd="1" destOrd="0" presId="urn:microsoft.com/office/officeart/2005/8/layout/list1"/>
    <dgm:cxn modelId="{959A86CA-91CB-43D0-8400-7CB2432020A9}" type="presParOf" srcId="{38D01054-405D-4F17-862E-D9CD3CC26179}" destId="{83B92693-3B6D-4FAE-B1AB-AF3834B3D54D}" srcOrd="5" destOrd="0" presId="urn:microsoft.com/office/officeart/2005/8/layout/list1"/>
    <dgm:cxn modelId="{54FD4C1B-8C0E-4CD2-85CC-6A0C01FE2F58}" type="presParOf" srcId="{38D01054-405D-4F17-862E-D9CD3CC26179}" destId="{AB95F5AE-945A-4971-87D1-8CF028EC16A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390207-6A25-49DC-9622-EB1694BBD0FC}" type="doc">
      <dgm:prSet loTypeId="urn:microsoft.com/office/officeart/2005/8/layout/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B6A1B0A3-6B83-4BD6-9157-54F718A4868F}">
      <dgm:prSet phldrT="[Text]" custT="1"/>
      <dgm:spPr/>
      <dgm:t>
        <a:bodyPr/>
        <a:lstStyle/>
        <a:p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Benefit</a:t>
          </a:r>
        </a:p>
      </dgm:t>
    </dgm:pt>
    <dgm:pt modelId="{AEFFBE79-DB1B-4495-8170-F4E54D19A7D1}" type="sibTrans" cxnId="{B8B8D61C-8601-4D12-98CB-3E1D159E191B}">
      <dgm:prSet/>
      <dgm:spPr/>
      <dgm:t>
        <a:bodyPr/>
        <a:lstStyle/>
        <a:p>
          <a:endParaRPr lang="en-US"/>
        </a:p>
      </dgm:t>
    </dgm:pt>
    <dgm:pt modelId="{4C24EDBF-7E8B-423F-81E6-2E54BBE8A067}" type="parTrans" cxnId="{B8B8D61C-8601-4D12-98CB-3E1D159E191B}">
      <dgm:prSet/>
      <dgm:spPr/>
      <dgm:t>
        <a:bodyPr/>
        <a:lstStyle/>
        <a:p>
          <a:endParaRPr lang="en-US"/>
        </a:p>
      </dgm:t>
    </dgm:pt>
    <dgm:pt modelId="{7FC0D452-8218-4746-BB26-F2C4672529F5}">
      <dgm:prSet custT="1"/>
      <dgm:spPr/>
      <dgm:t>
        <a:bodyPr/>
        <a:lstStyle/>
        <a:p>
          <a:r>
            <a:rPr lang="en-US" altLang="en-US" sz="2000" dirty="0">
              <a:latin typeface="Arial" panose="020B0604020202020204" pitchFamily="34" charset="0"/>
              <a:cs typeface="Arial" panose="020B0604020202020204" pitchFamily="34" charset="0"/>
            </a:rPr>
            <a:t>Removes dirt, grit and dust from wearing &amp; scratching floor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237252-7E8B-455C-B058-B5AB7CF2C19D}" type="sibTrans" cxnId="{DB1291D5-2777-4CCD-820F-AE590C626A33}">
      <dgm:prSet/>
      <dgm:spPr/>
      <dgm:t>
        <a:bodyPr/>
        <a:lstStyle/>
        <a:p>
          <a:endParaRPr lang="en-US"/>
        </a:p>
      </dgm:t>
    </dgm:pt>
    <dgm:pt modelId="{6425FFF2-E72E-49FF-8A16-EBECD7D5576D}" type="parTrans" cxnId="{DB1291D5-2777-4CCD-820F-AE590C626A33}">
      <dgm:prSet/>
      <dgm:spPr/>
      <dgm:t>
        <a:bodyPr/>
        <a:lstStyle/>
        <a:p>
          <a:endParaRPr lang="en-US"/>
        </a:p>
      </dgm:t>
    </dgm:pt>
    <dgm:pt modelId="{E3A64125-84F0-44B9-90D6-2000F8A20A9B}">
      <dgm:prSet phldrT="[Text]" custT="1"/>
      <dgm:spPr/>
      <dgm:t>
        <a:bodyPr/>
        <a:lstStyle/>
        <a:p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Frequency</a:t>
          </a:r>
        </a:p>
      </dgm:t>
    </dgm:pt>
    <dgm:pt modelId="{4853C028-0052-4EA9-83BC-EAE9DA6DEA48}" type="sibTrans" cxnId="{E2AA90A3-BAD6-4F49-B02C-2010E8AA14EE}">
      <dgm:prSet/>
      <dgm:spPr/>
      <dgm:t>
        <a:bodyPr/>
        <a:lstStyle/>
        <a:p>
          <a:endParaRPr lang="en-US"/>
        </a:p>
      </dgm:t>
    </dgm:pt>
    <dgm:pt modelId="{FECDA873-E0CB-4B45-A2B6-0ED720883039}" type="parTrans" cxnId="{E2AA90A3-BAD6-4F49-B02C-2010E8AA14EE}">
      <dgm:prSet/>
      <dgm:spPr/>
      <dgm:t>
        <a:bodyPr/>
        <a:lstStyle/>
        <a:p>
          <a:endParaRPr lang="en-US"/>
        </a:p>
      </dgm:t>
    </dgm:pt>
    <dgm:pt modelId="{016952C5-2D5B-4648-A99C-F39B7BB2582C}">
      <dgm:prSet custT="1"/>
      <dgm:spPr/>
      <dgm:t>
        <a:bodyPr/>
        <a:lstStyle/>
        <a:p>
          <a:r>
            <a:rPr lang="en-US" altLang="en-US" sz="2000" dirty="0">
              <a:latin typeface="Arial" panose="020B0604020202020204" pitchFamily="34" charset="0"/>
              <a:cs typeface="Arial" panose="020B0604020202020204" pitchFamily="34" charset="0"/>
            </a:rPr>
            <a:t>Once a night or as required.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47E73B-62E0-4D16-9A29-3B45ED27FE36}" type="sibTrans" cxnId="{CFE10A00-FD1B-4218-9644-F5DA4E6DC3A3}">
      <dgm:prSet/>
      <dgm:spPr/>
      <dgm:t>
        <a:bodyPr/>
        <a:lstStyle/>
        <a:p>
          <a:endParaRPr lang="en-US"/>
        </a:p>
      </dgm:t>
    </dgm:pt>
    <dgm:pt modelId="{3C5AF6C2-9AC3-4BB1-9359-762C49366DA5}" type="parTrans" cxnId="{CFE10A00-FD1B-4218-9644-F5DA4E6DC3A3}">
      <dgm:prSet/>
      <dgm:spPr/>
      <dgm:t>
        <a:bodyPr/>
        <a:lstStyle/>
        <a:p>
          <a:endParaRPr lang="en-US"/>
        </a:p>
      </dgm:t>
    </dgm:pt>
    <dgm:pt modelId="{38D01054-405D-4F17-862E-D9CD3CC26179}" type="pres">
      <dgm:prSet presAssocID="{13390207-6A25-49DC-9622-EB1694BBD0FC}" presName="linear" presStyleCnt="0">
        <dgm:presLayoutVars>
          <dgm:dir/>
          <dgm:animLvl val="lvl"/>
          <dgm:resizeHandles val="exact"/>
        </dgm:presLayoutVars>
      </dgm:prSet>
      <dgm:spPr/>
    </dgm:pt>
    <dgm:pt modelId="{7BA9AFD8-2A74-43E4-99F4-4FA3817E2990}" type="pres">
      <dgm:prSet presAssocID="{B6A1B0A3-6B83-4BD6-9157-54F718A4868F}" presName="parentLin" presStyleCnt="0"/>
      <dgm:spPr/>
    </dgm:pt>
    <dgm:pt modelId="{B6CDD97D-0A11-4DC9-8158-EC47F663C1A5}" type="pres">
      <dgm:prSet presAssocID="{B6A1B0A3-6B83-4BD6-9157-54F718A4868F}" presName="parentLeftMargin" presStyleLbl="node1" presStyleIdx="0" presStyleCnt="2"/>
      <dgm:spPr/>
    </dgm:pt>
    <dgm:pt modelId="{8D5E183E-E15D-4DD0-A1EC-86E5519FE4E1}" type="pres">
      <dgm:prSet presAssocID="{B6A1B0A3-6B83-4BD6-9157-54F718A4868F}" presName="parentText" presStyleLbl="node1" presStyleIdx="0" presStyleCnt="2" custScaleY="33029" custLinFactNeighborY="-41449">
        <dgm:presLayoutVars>
          <dgm:chMax val="0"/>
          <dgm:bulletEnabled val="1"/>
        </dgm:presLayoutVars>
      </dgm:prSet>
      <dgm:spPr/>
    </dgm:pt>
    <dgm:pt modelId="{77AF4931-6F4B-48B9-8E89-BF272284D314}" type="pres">
      <dgm:prSet presAssocID="{B6A1B0A3-6B83-4BD6-9157-54F718A4868F}" presName="negativeSpace" presStyleCnt="0"/>
      <dgm:spPr/>
    </dgm:pt>
    <dgm:pt modelId="{7D2978C0-08DE-4F55-A9C0-533D0A5DEA5C}" type="pres">
      <dgm:prSet presAssocID="{B6A1B0A3-6B83-4BD6-9157-54F718A4868F}" presName="childText" presStyleLbl="conFgAcc1" presStyleIdx="0" presStyleCnt="2" custScaleY="64624" custLinFactNeighborY="-21367">
        <dgm:presLayoutVars>
          <dgm:bulletEnabled val="1"/>
        </dgm:presLayoutVars>
      </dgm:prSet>
      <dgm:spPr/>
    </dgm:pt>
    <dgm:pt modelId="{A1838BA8-1A6C-49E6-9AEC-AB9553ED1EE9}" type="pres">
      <dgm:prSet presAssocID="{AEFFBE79-DB1B-4495-8170-F4E54D19A7D1}" presName="spaceBetweenRectangles" presStyleCnt="0"/>
      <dgm:spPr/>
    </dgm:pt>
    <dgm:pt modelId="{0BF0596B-7F81-4A14-9A98-E4434FC705D3}" type="pres">
      <dgm:prSet presAssocID="{E3A64125-84F0-44B9-90D6-2000F8A20A9B}" presName="parentLin" presStyleCnt="0"/>
      <dgm:spPr/>
    </dgm:pt>
    <dgm:pt modelId="{D34B2366-7D8C-4218-9246-383232D723A6}" type="pres">
      <dgm:prSet presAssocID="{E3A64125-84F0-44B9-90D6-2000F8A20A9B}" presName="parentLeftMargin" presStyleLbl="node1" presStyleIdx="0" presStyleCnt="2"/>
      <dgm:spPr/>
    </dgm:pt>
    <dgm:pt modelId="{3293CF17-7EA5-47B4-9E10-9816E1E3E44D}" type="pres">
      <dgm:prSet presAssocID="{E3A64125-84F0-44B9-90D6-2000F8A20A9B}" presName="parentText" presStyleLbl="node1" presStyleIdx="1" presStyleCnt="2" custScaleY="33804" custLinFactNeighborY="-14135">
        <dgm:presLayoutVars>
          <dgm:chMax val="0"/>
          <dgm:bulletEnabled val="1"/>
        </dgm:presLayoutVars>
      </dgm:prSet>
      <dgm:spPr/>
    </dgm:pt>
    <dgm:pt modelId="{C97088F6-84B3-47E6-A76D-46098022CD15}" type="pres">
      <dgm:prSet presAssocID="{E3A64125-84F0-44B9-90D6-2000F8A20A9B}" presName="negativeSpace" presStyleCnt="0"/>
      <dgm:spPr/>
    </dgm:pt>
    <dgm:pt modelId="{5FC783D5-2953-469D-B9F0-2B8D52E7A994}" type="pres">
      <dgm:prSet presAssocID="{E3A64125-84F0-44B9-90D6-2000F8A20A9B}" presName="childText" presStyleLbl="conFgAcc1" presStyleIdx="1" presStyleCnt="2" custScaleY="57208" custLinFactNeighborY="34425">
        <dgm:presLayoutVars>
          <dgm:bulletEnabled val="1"/>
        </dgm:presLayoutVars>
      </dgm:prSet>
      <dgm:spPr/>
    </dgm:pt>
  </dgm:ptLst>
  <dgm:cxnLst>
    <dgm:cxn modelId="{DAAA64B8-C51C-4CB1-AEBE-C0E2A6D4B7BD}" type="presOf" srcId="{016952C5-2D5B-4648-A99C-F39B7BB2582C}" destId="{5FC783D5-2953-469D-B9F0-2B8D52E7A994}" srcOrd="0" destOrd="0" presId="urn:microsoft.com/office/officeart/2005/8/layout/list1"/>
    <dgm:cxn modelId="{CFE10A00-FD1B-4218-9644-F5DA4E6DC3A3}" srcId="{E3A64125-84F0-44B9-90D6-2000F8A20A9B}" destId="{016952C5-2D5B-4648-A99C-F39B7BB2582C}" srcOrd="0" destOrd="0" parTransId="{3C5AF6C2-9AC3-4BB1-9359-762C49366DA5}" sibTransId="{B847E73B-62E0-4D16-9A29-3B45ED27FE36}"/>
    <dgm:cxn modelId="{3562C70E-A03C-440F-8993-BDCC4754B742}" type="presOf" srcId="{E3A64125-84F0-44B9-90D6-2000F8A20A9B}" destId="{3293CF17-7EA5-47B4-9E10-9816E1E3E44D}" srcOrd="1" destOrd="0" presId="urn:microsoft.com/office/officeart/2005/8/layout/list1"/>
    <dgm:cxn modelId="{E2AA90A3-BAD6-4F49-B02C-2010E8AA14EE}" srcId="{13390207-6A25-49DC-9622-EB1694BBD0FC}" destId="{E3A64125-84F0-44B9-90D6-2000F8A20A9B}" srcOrd="1" destOrd="0" parTransId="{FECDA873-E0CB-4B45-A2B6-0ED720883039}" sibTransId="{4853C028-0052-4EA9-83BC-EAE9DA6DEA48}"/>
    <dgm:cxn modelId="{AE7BB772-15CA-4A16-9E6F-F5E345AA0EA2}" type="presOf" srcId="{B6A1B0A3-6B83-4BD6-9157-54F718A4868F}" destId="{8D5E183E-E15D-4DD0-A1EC-86E5519FE4E1}" srcOrd="1" destOrd="0" presId="urn:microsoft.com/office/officeart/2005/8/layout/list1"/>
    <dgm:cxn modelId="{E4D3ECEA-BFFB-4D2D-907D-416FFC5DD4E6}" type="presOf" srcId="{13390207-6A25-49DC-9622-EB1694BBD0FC}" destId="{38D01054-405D-4F17-862E-D9CD3CC26179}" srcOrd="0" destOrd="0" presId="urn:microsoft.com/office/officeart/2005/8/layout/list1"/>
    <dgm:cxn modelId="{9EB26E76-7307-4496-A4EE-BEABCBB52F2A}" type="presOf" srcId="{7FC0D452-8218-4746-BB26-F2C4672529F5}" destId="{7D2978C0-08DE-4F55-A9C0-533D0A5DEA5C}" srcOrd="0" destOrd="0" presId="urn:microsoft.com/office/officeart/2005/8/layout/list1"/>
    <dgm:cxn modelId="{B8B8D61C-8601-4D12-98CB-3E1D159E191B}" srcId="{13390207-6A25-49DC-9622-EB1694BBD0FC}" destId="{B6A1B0A3-6B83-4BD6-9157-54F718A4868F}" srcOrd="0" destOrd="0" parTransId="{4C24EDBF-7E8B-423F-81E6-2E54BBE8A067}" sibTransId="{AEFFBE79-DB1B-4495-8170-F4E54D19A7D1}"/>
    <dgm:cxn modelId="{9D32D96B-B167-46EF-87AE-85E1BA170663}" type="presOf" srcId="{E3A64125-84F0-44B9-90D6-2000F8A20A9B}" destId="{D34B2366-7D8C-4218-9246-383232D723A6}" srcOrd="0" destOrd="0" presId="urn:microsoft.com/office/officeart/2005/8/layout/list1"/>
    <dgm:cxn modelId="{DB1291D5-2777-4CCD-820F-AE590C626A33}" srcId="{B6A1B0A3-6B83-4BD6-9157-54F718A4868F}" destId="{7FC0D452-8218-4746-BB26-F2C4672529F5}" srcOrd="0" destOrd="0" parTransId="{6425FFF2-E72E-49FF-8A16-EBECD7D5576D}" sibTransId="{A2237252-7E8B-455C-B058-B5AB7CF2C19D}"/>
    <dgm:cxn modelId="{E03246F5-213B-4788-9F43-BE6EBA0AE98C}" type="presOf" srcId="{B6A1B0A3-6B83-4BD6-9157-54F718A4868F}" destId="{B6CDD97D-0A11-4DC9-8158-EC47F663C1A5}" srcOrd="0" destOrd="0" presId="urn:microsoft.com/office/officeart/2005/8/layout/list1"/>
    <dgm:cxn modelId="{E94497C4-9709-48BA-B25A-6C870E8D6128}" type="presParOf" srcId="{38D01054-405D-4F17-862E-D9CD3CC26179}" destId="{7BA9AFD8-2A74-43E4-99F4-4FA3817E2990}" srcOrd="0" destOrd="0" presId="urn:microsoft.com/office/officeart/2005/8/layout/list1"/>
    <dgm:cxn modelId="{65FA63E1-9A46-414E-9EFF-A767FB1CA8DA}" type="presParOf" srcId="{7BA9AFD8-2A74-43E4-99F4-4FA3817E2990}" destId="{B6CDD97D-0A11-4DC9-8158-EC47F663C1A5}" srcOrd="0" destOrd="0" presId="urn:microsoft.com/office/officeart/2005/8/layout/list1"/>
    <dgm:cxn modelId="{9B720BFD-6052-4A60-BA43-7946358E7BC9}" type="presParOf" srcId="{7BA9AFD8-2A74-43E4-99F4-4FA3817E2990}" destId="{8D5E183E-E15D-4DD0-A1EC-86E5519FE4E1}" srcOrd="1" destOrd="0" presId="urn:microsoft.com/office/officeart/2005/8/layout/list1"/>
    <dgm:cxn modelId="{38BC4A29-443B-4094-A07E-2B11BF54EE3E}" type="presParOf" srcId="{38D01054-405D-4F17-862E-D9CD3CC26179}" destId="{77AF4931-6F4B-48B9-8E89-BF272284D314}" srcOrd="1" destOrd="0" presId="urn:microsoft.com/office/officeart/2005/8/layout/list1"/>
    <dgm:cxn modelId="{3A327B9A-05A9-42DB-B558-17B6FA50E633}" type="presParOf" srcId="{38D01054-405D-4F17-862E-D9CD3CC26179}" destId="{7D2978C0-08DE-4F55-A9C0-533D0A5DEA5C}" srcOrd="2" destOrd="0" presId="urn:microsoft.com/office/officeart/2005/8/layout/list1"/>
    <dgm:cxn modelId="{B4C31516-21F5-4BA1-A055-B34AF0B8F77B}" type="presParOf" srcId="{38D01054-405D-4F17-862E-D9CD3CC26179}" destId="{A1838BA8-1A6C-49E6-9AEC-AB9553ED1EE9}" srcOrd="3" destOrd="0" presId="urn:microsoft.com/office/officeart/2005/8/layout/list1"/>
    <dgm:cxn modelId="{9B15F5A7-3756-4257-939F-3657E6092727}" type="presParOf" srcId="{38D01054-405D-4F17-862E-D9CD3CC26179}" destId="{0BF0596B-7F81-4A14-9A98-E4434FC705D3}" srcOrd="4" destOrd="0" presId="urn:microsoft.com/office/officeart/2005/8/layout/list1"/>
    <dgm:cxn modelId="{E6277EC1-A5B9-4503-AE25-7017EDE739CD}" type="presParOf" srcId="{0BF0596B-7F81-4A14-9A98-E4434FC705D3}" destId="{D34B2366-7D8C-4218-9246-383232D723A6}" srcOrd="0" destOrd="0" presId="urn:microsoft.com/office/officeart/2005/8/layout/list1"/>
    <dgm:cxn modelId="{F3208FC3-4606-4BCC-BBB3-4FECA4298AA8}" type="presParOf" srcId="{0BF0596B-7F81-4A14-9A98-E4434FC705D3}" destId="{3293CF17-7EA5-47B4-9E10-9816E1E3E44D}" srcOrd="1" destOrd="0" presId="urn:microsoft.com/office/officeart/2005/8/layout/list1"/>
    <dgm:cxn modelId="{0454F510-FB5B-4583-8F9E-34B514DE533B}" type="presParOf" srcId="{38D01054-405D-4F17-862E-D9CD3CC26179}" destId="{C97088F6-84B3-47E6-A76D-46098022CD15}" srcOrd="5" destOrd="0" presId="urn:microsoft.com/office/officeart/2005/8/layout/list1"/>
    <dgm:cxn modelId="{50C067A0-CE7D-4CD2-AE07-7A215F167E70}" type="presParOf" srcId="{38D01054-405D-4F17-862E-D9CD3CC26179}" destId="{5FC783D5-2953-469D-B9F0-2B8D52E7A99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390207-6A25-49DC-9622-EB1694BBD0FC}" type="doc">
      <dgm:prSet loTypeId="urn:microsoft.com/office/officeart/2005/8/layout/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217C6B48-8D01-4291-BFE4-4EBA6AD2B8AB}">
      <dgm:prSet phldrT="[Text]" custT="1"/>
      <dgm:spPr/>
      <dgm:t>
        <a:bodyPr/>
        <a:lstStyle/>
        <a:p>
          <a:r>
            <a:rPr lang="en-US" altLang="en-US" sz="2000" b="1" dirty="0">
              <a:latin typeface="Arial" panose="020B0604020202020204" pitchFamily="34" charset="0"/>
              <a:cs typeface="Arial" panose="020B0604020202020204" pitchFamily="34" charset="0"/>
            </a:rPr>
            <a:t>Equipment</a:t>
          </a:r>
          <a:endParaRPr lang="en-US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6AB72D-04EA-4E2D-855E-D4CA1298D9F1}" type="parTrans" cxnId="{494E97FE-3322-43FD-A128-3BD681523E89}">
      <dgm:prSet/>
      <dgm:spPr/>
      <dgm:t>
        <a:bodyPr/>
        <a:lstStyle/>
        <a:p>
          <a:endParaRPr lang="en-US"/>
        </a:p>
      </dgm:t>
    </dgm:pt>
    <dgm:pt modelId="{EB588ED5-1DF7-4D87-BD7F-9A14FCB59393}" type="sibTrans" cxnId="{494E97FE-3322-43FD-A128-3BD681523E89}">
      <dgm:prSet/>
      <dgm:spPr/>
      <dgm:t>
        <a:bodyPr/>
        <a:lstStyle/>
        <a:p>
          <a:endParaRPr lang="en-US"/>
        </a:p>
      </dgm:t>
    </dgm:pt>
    <dgm:pt modelId="{28243A3C-5493-40EA-A069-8C3FB74251E4}">
      <dgm:prSet custT="1"/>
      <dgm:spPr/>
      <dgm:t>
        <a:bodyPr/>
        <a:lstStyle/>
        <a:p>
          <a:r>
            <a:rPr lang="en-US" altLang="en-US" sz="2000" b="0" dirty="0">
              <a:latin typeface="Arial" panose="020B0604020202020204" pitchFamily="34" charset="0"/>
              <a:cs typeface="Arial" panose="020B0604020202020204" pitchFamily="34" charset="0"/>
            </a:rPr>
            <a:t>Untreated push broom</a:t>
          </a:r>
        </a:p>
      </dgm:t>
    </dgm:pt>
    <dgm:pt modelId="{C4D8DCA2-BF60-483B-A8F9-A1C6941264B5}" type="parTrans" cxnId="{024312C8-6574-4489-8972-8CC65359EA04}">
      <dgm:prSet/>
      <dgm:spPr/>
      <dgm:t>
        <a:bodyPr/>
        <a:lstStyle/>
        <a:p>
          <a:endParaRPr lang="en-US"/>
        </a:p>
      </dgm:t>
    </dgm:pt>
    <dgm:pt modelId="{21A9E353-8AA1-435E-A144-8BB24954C314}" type="sibTrans" cxnId="{024312C8-6574-4489-8972-8CC65359EA04}">
      <dgm:prSet/>
      <dgm:spPr/>
      <dgm:t>
        <a:bodyPr/>
        <a:lstStyle/>
        <a:p>
          <a:endParaRPr lang="en-US"/>
        </a:p>
      </dgm:t>
    </dgm:pt>
    <dgm:pt modelId="{A84DE291-67F6-47E9-9076-D1A8E294D762}">
      <dgm:prSet custT="1"/>
      <dgm:spPr/>
      <dgm:t>
        <a:bodyPr/>
        <a:lstStyle/>
        <a:p>
          <a:r>
            <a:rPr lang="en-US" altLang="en-US" sz="2000" b="0" dirty="0">
              <a:latin typeface="Arial" panose="020B0604020202020204" pitchFamily="34" charset="0"/>
              <a:cs typeface="Arial" panose="020B0604020202020204" pitchFamily="34" charset="0"/>
            </a:rPr>
            <a:t>3:1 water &amp; Statguard® Floor Finish mix</a:t>
          </a:r>
        </a:p>
      </dgm:t>
    </dgm:pt>
    <dgm:pt modelId="{A9DC7CDB-F69D-4094-A5AC-94ADE336F839}" type="parTrans" cxnId="{FAE65465-3A76-458B-A911-F7AF5DC5728C}">
      <dgm:prSet/>
      <dgm:spPr/>
      <dgm:t>
        <a:bodyPr/>
        <a:lstStyle/>
        <a:p>
          <a:endParaRPr lang="en-US"/>
        </a:p>
      </dgm:t>
    </dgm:pt>
    <dgm:pt modelId="{A8254CD7-40A3-442C-9314-7FB7DC7D0B82}" type="sibTrans" cxnId="{FAE65465-3A76-458B-A911-F7AF5DC5728C}">
      <dgm:prSet/>
      <dgm:spPr/>
      <dgm:t>
        <a:bodyPr/>
        <a:lstStyle/>
        <a:p>
          <a:endParaRPr lang="en-US"/>
        </a:p>
      </dgm:t>
    </dgm:pt>
    <dgm:pt modelId="{B1F6906F-6AC1-4BFC-A0B8-36F16953AE28}">
      <dgm:prSet custT="1"/>
      <dgm:spPr/>
      <dgm:t>
        <a:bodyPr/>
        <a:lstStyle/>
        <a:p>
          <a:r>
            <a:rPr lang="en-US" altLang="en-US" sz="2000" b="1" dirty="0">
              <a:latin typeface="Arial" panose="020B0604020202020204" pitchFamily="34" charset="0"/>
              <a:cs typeface="Arial" panose="020B0604020202020204" pitchFamily="34" charset="0"/>
            </a:rPr>
            <a:t>Process</a:t>
          </a:r>
        </a:p>
      </dgm:t>
    </dgm:pt>
    <dgm:pt modelId="{ED989600-5640-415C-8248-4A2A3B6FF25E}" type="parTrans" cxnId="{6925531C-D97E-4BE2-B441-70327A5BF6DC}">
      <dgm:prSet/>
      <dgm:spPr/>
      <dgm:t>
        <a:bodyPr/>
        <a:lstStyle/>
        <a:p>
          <a:endParaRPr lang="en-US"/>
        </a:p>
      </dgm:t>
    </dgm:pt>
    <dgm:pt modelId="{A05D0627-A52B-43E8-9A26-F95333A377C9}" type="sibTrans" cxnId="{6925531C-D97E-4BE2-B441-70327A5BF6DC}">
      <dgm:prSet/>
      <dgm:spPr/>
      <dgm:t>
        <a:bodyPr/>
        <a:lstStyle/>
        <a:p>
          <a:endParaRPr lang="en-US"/>
        </a:p>
      </dgm:t>
    </dgm:pt>
    <dgm:pt modelId="{C914D6D3-3639-4AF4-A789-D151172D1988}">
      <dgm:prSet custT="1"/>
      <dgm:spPr/>
      <dgm:t>
        <a:bodyPr/>
        <a:lstStyle/>
        <a:p>
          <a:r>
            <a:rPr lang="en-US" altLang="en-US" sz="2000" b="0" dirty="0">
              <a:latin typeface="Arial" panose="020B0604020202020204" pitchFamily="34" charset="0"/>
              <a:cs typeface="Arial" panose="020B0604020202020204" pitchFamily="34" charset="0"/>
            </a:rPr>
            <a:t>Push broom area</a:t>
          </a:r>
        </a:p>
      </dgm:t>
    </dgm:pt>
    <dgm:pt modelId="{33FA0223-ADCF-48AC-95FF-0FCA08435BE5}" type="parTrans" cxnId="{98AA427F-11DE-435B-A105-61DF8F5E8674}">
      <dgm:prSet/>
      <dgm:spPr/>
      <dgm:t>
        <a:bodyPr/>
        <a:lstStyle/>
        <a:p>
          <a:endParaRPr lang="en-US"/>
        </a:p>
      </dgm:t>
    </dgm:pt>
    <dgm:pt modelId="{254B303E-5313-482D-AFF9-8DA76431D0FE}" type="sibTrans" cxnId="{98AA427F-11DE-435B-A105-61DF8F5E8674}">
      <dgm:prSet/>
      <dgm:spPr/>
      <dgm:t>
        <a:bodyPr/>
        <a:lstStyle/>
        <a:p>
          <a:endParaRPr lang="en-US"/>
        </a:p>
      </dgm:t>
    </dgm:pt>
    <dgm:pt modelId="{1FE50C15-FC33-4188-86FC-AC762CECBA2A}">
      <dgm:prSet custT="1"/>
      <dgm:spPr/>
      <dgm:t>
        <a:bodyPr/>
        <a:lstStyle/>
        <a:p>
          <a:r>
            <a:rPr lang="en-US" altLang="en-US" sz="2000" b="0" dirty="0">
              <a:latin typeface="Arial" panose="020B0604020202020204" pitchFamily="34" charset="0"/>
              <a:cs typeface="Arial" panose="020B0604020202020204" pitchFamily="34" charset="0"/>
            </a:rPr>
            <a:t>Damp mop area</a:t>
          </a:r>
        </a:p>
      </dgm:t>
    </dgm:pt>
    <dgm:pt modelId="{6AD32AB2-0ECC-432E-BA17-3AFBD3002BB0}" type="parTrans" cxnId="{3F66FBA8-5792-4FC7-908D-3AC109635DA2}">
      <dgm:prSet/>
      <dgm:spPr/>
      <dgm:t>
        <a:bodyPr/>
        <a:lstStyle/>
        <a:p>
          <a:endParaRPr lang="en-US"/>
        </a:p>
      </dgm:t>
    </dgm:pt>
    <dgm:pt modelId="{6CA82FFD-9A37-4162-8E5B-93A04333FAC6}" type="sibTrans" cxnId="{3F66FBA8-5792-4FC7-908D-3AC109635DA2}">
      <dgm:prSet/>
      <dgm:spPr/>
      <dgm:t>
        <a:bodyPr/>
        <a:lstStyle/>
        <a:p>
          <a:endParaRPr lang="en-US"/>
        </a:p>
      </dgm:t>
    </dgm:pt>
    <dgm:pt modelId="{38D01054-405D-4F17-862E-D9CD3CC26179}" type="pres">
      <dgm:prSet presAssocID="{13390207-6A25-49DC-9622-EB1694BBD0FC}" presName="linear" presStyleCnt="0">
        <dgm:presLayoutVars>
          <dgm:dir/>
          <dgm:animLvl val="lvl"/>
          <dgm:resizeHandles val="exact"/>
        </dgm:presLayoutVars>
      </dgm:prSet>
      <dgm:spPr/>
    </dgm:pt>
    <dgm:pt modelId="{25DD3C78-0618-4398-A19B-CF5D9AAE5A69}" type="pres">
      <dgm:prSet presAssocID="{217C6B48-8D01-4291-BFE4-4EBA6AD2B8AB}" presName="parentLin" presStyleCnt="0"/>
      <dgm:spPr/>
    </dgm:pt>
    <dgm:pt modelId="{9B01F27F-B915-4AD9-9B47-4CE420BFA58D}" type="pres">
      <dgm:prSet presAssocID="{217C6B48-8D01-4291-BFE4-4EBA6AD2B8AB}" presName="parentLeftMargin" presStyleLbl="node1" presStyleIdx="0" presStyleCnt="2"/>
      <dgm:spPr/>
    </dgm:pt>
    <dgm:pt modelId="{77D3C6DC-63CB-4C40-9440-5BE0C9CA4FCA}" type="pres">
      <dgm:prSet presAssocID="{217C6B48-8D01-4291-BFE4-4EBA6AD2B8A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E529505-9AA7-4AB2-A82D-1CE23B08DE22}" type="pres">
      <dgm:prSet presAssocID="{217C6B48-8D01-4291-BFE4-4EBA6AD2B8AB}" presName="negativeSpace" presStyleCnt="0"/>
      <dgm:spPr/>
    </dgm:pt>
    <dgm:pt modelId="{AF357DDC-8ABC-4D4C-B851-1175A9DBBCFD}" type="pres">
      <dgm:prSet presAssocID="{217C6B48-8D01-4291-BFE4-4EBA6AD2B8AB}" presName="childText" presStyleLbl="conFgAcc1" presStyleIdx="0" presStyleCnt="2">
        <dgm:presLayoutVars>
          <dgm:bulletEnabled val="1"/>
        </dgm:presLayoutVars>
      </dgm:prSet>
      <dgm:spPr/>
    </dgm:pt>
    <dgm:pt modelId="{DDD5D00D-B286-4DE3-AB5B-4917623BEB77}" type="pres">
      <dgm:prSet presAssocID="{EB588ED5-1DF7-4D87-BD7F-9A14FCB59393}" presName="spaceBetweenRectangles" presStyleCnt="0"/>
      <dgm:spPr/>
    </dgm:pt>
    <dgm:pt modelId="{A2E3C229-D3D4-4DFC-8E37-78A4E3CC4F90}" type="pres">
      <dgm:prSet presAssocID="{B1F6906F-6AC1-4BFC-A0B8-36F16953AE28}" presName="parentLin" presStyleCnt="0"/>
      <dgm:spPr/>
    </dgm:pt>
    <dgm:pt modelId="{623A16EB-2469-461E-A164-1A82171864F9}" type="pres">
      <dgm:prSet presAssocID="{B1F6906F-6AC1-4BFC-A0B8-36F16953AE28}" presName="parentLeftMargin" presStyleLbl="node1" presStyleIdx="0" presStyleCnt="2"/>
      <dgm:spPr/>
    </dgm:pt>
    <dgm:pt modelId="{0EDD5A81-6D0D-4CE4-AB26-A60C45CB50A4}" type="pres">
      <dgm:prSet presAssocID="{B1F6906F-6AC1-4BFC-A0B8-36F16953AE2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043FE8B-0882-41C7-A57D-EEBCEF1221C5}" type="pres">
      <dgm:prSet presAssocID="{B1F6906F-6AC1-4BFC-A0B8-36F16953AE28}" presName="negativeSpace" presStyleCnt="0"/>
      <dgm:spPr/>
    </dgm:pt>
    <dgm:pt modelId="{02F0A015-A8DF-4616-AE12-9FE6270ECE7E}" type="pres">
      <dgm:prSet presAssocID="{B1F6906F-6AC1-4BFC-A0B8-36F16953AE2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F66FBA8-5792-4FC7-908D-3AC109635DA2}" srcId="{B1F6906F-6AC1-4BFC-A0B8-36F16953AE28}" destId="{1FE50C15-FC33-4188-86FC-AC762CECBA2A}" srcOrd="1" destOrd="0" parTransId="{6AD32AB2-0ECC-432E-BA17-3AFBD3002BB0}" sibTransId="{6CA82FFD-9A37-4162-8E5B-93A04333FAC6}"/>
    <dgm:cxn modelId="{2F0972EA-F058-4B2C-92B4-EEA1A9756F00}" type="presOf" srcId="{217C6B48-8D01-4291-BFE4-4EBA6AD2B8AB}" destId="{9B01F27F-B915-4AD9-9B47-4CE420BFA58D}" srcOrd="0" destOrd="0" presId="urn:microsoft.com/office/officeart/2005/8/layout/list1"/>
    <dgm:cxn modelId="{2C1C2110-F3BB-4067-8B66-39D41FAD6B99}" type="presOf" srcId="{B1F6906F-6AC1-4BFC-A0B8-36F16953AE28}" destId="{0EDD5A81-6D0D-4CE4-AB26-A60C45CB50A4}" srcOrd="1" destOrd="0" presId="urn:microsoft.com/office/officeart/2005/8/layout/list1"/>
    <dgm:cxn modelId="{FAE65465-3A76-458B-A911-F7AF5DC5728C}" srcId="{217C6B48-8D01-4291-BFE4-4EBA6AD2B8AB}" destId="{A84DE291-67F6-47E9-9076-D1A8E294D762}" srcOrd="1" destOrd="0" parTransId="{A9DC7CDB-F69D-4094-A5AC-94ADE336F839}" sibTransId="{A8254CD7-40A3-442C-9314-7FB7DC7D0B82}"/>
    <dgm:cxn modelId="{9BAAF3F3-C5A0-4723-8516-F8CB2C195472}" type="presOf" srcId="{217C6B48-8D01-4291-BFE4-4EBA6AD2B8AB}" destId="{77D3C6DC-63CB-4C40-9440-5BE0C9CA4FCA}" srcOrd="1" destOrd="0" presId="urn:microsoft.com/office/officeart/2005/8/layout/list1"/>
    <dgm:cxn modelId="{98AA427F-11DE-435B-A105-61DF8F5E8674}" srcId="{B1F6906F-6AC1-4BFC-A0B8-36F16953AE28}" destId="{C914D6D3-3639-4AF4-A789-D151172D1988}" srcOrd="0" destOrd="0" parTransId="{33FA0223-ADCF-48AC-95FF-0FCA08435BE5}" sibTransId="{254B303E-5313-482D-AFF9-8DA76431D0FE}"/>
    <dgm:cxn modelId="{63DE1DEF-9FED-4BAD-9EFE-6A0A43E5962F}" type="presOf" srcId="{B1F6906F-6AC1-4BFC-A0B8-36F16953AE28}" destId="{623A16EB-2469-461E-A164-1A82171864F9}" srcOrd="0" destOrd="0" presId="urn:microsoft.com/office/officeart/2005/8/layout/list1"/>
    <dgm:cxn modelId="{494E97FE-3322-43FD-A128-3BD681523E89}" srcId="{13390207-6A25-49DC-9622-EB1694BBD0FC}" destId="{217C6B48-8D01-4291-BFE4-4EBA6AD2B8AB}" srcOrd="0" destOrd="0" parTransId="{9B6AB72D-04EA-4E2D-855E-D4CA1298D9F1}" sibTransId="{EB588ED5-1DF7-4D87-BD7F-9A14FCB59393}"/>
    <dgm:cxn modelId="{23B678CC-DB3A-4785-B679-F3168940F098}" type="presOf" srcId="{28243A3C-5493-40EA-A069-8C3FB74251E4}" destId="{AF357DDC-8ABC-4D4C-B851-1175A9DBBCFD}" srcOrd="0" destOrd="0" presId="urn:microsoft.com/office/officeart/2005/8/layout/list1"/>
    <dgm:cxn modelId="{0EADB3EC-364E-4BDD-9574-2F22AC77D538}" type="presOf" srcId="{C914D6D3-3639-4AF4-A789-D151172D1988}" destId="{02F0A015-A8DF-4616-AE12-9FE6270ECE7E}" srcOrd="0" destOrd="0" presId="urn:microsoft.com/office/officeart/2005/8/layout/list1"/>
    <dgm:cxn modelId="{E4D3ECEA-BFFB-4D2D-907D-416FFC5DD4E6}" type="presOf" srcId="{13390207-6A25-49DC-9622-EB1694BBD0FC}" destId="{38D01054-405D-4F17-862E-D9CD3CC26179}" srcOrd="0" destOrd="0" presId="urn:microsoft.com/office/officeart/2005/8/layout/list1"/>
    <dgm:cxn modelId="{024312C8-6574-4489-8972-8CC65359EA04}" srcId="{217C6B48-8D01-4291-BFE4-4EBA6AD2B8AB}" destId="{28243A3C-5493-40EA-A069-8C3FB74251E4}" srcOrd="0" destOrd="0" parTransId="{C4D8DCA2-BF60-483B-A8F9-A1C6941264B5}" sibTransId="{21A9E353-8AA1-435E-A144-8BB24954C314}"/>
    <dgm:cxn modelId="{6925531C-D97E-4BE2-B441-70327A5BF6DC}" srcId="{13390207-6A25-49DC-9622-EB1694BBD0FC}" destId="{B1F6906F-6AC1-4BFC-A0B8-36F16953AE28}" srcOrd="1" destOrd="0" parTransId="{ED989600-5640-415C-8248-4A2A3B6FF25E}" sibTransId="{A05D0627-A52B-43E8-9A26-F95333A377C9}"/>
    <dgm:cxn modelId="{9BB032ED-91DF-47B7-81C5-CF7BE77F6E39}" type="presOf" srcId="{1FE50C15-FC33-4188-86FC-AC762CECBA2A}" destId="{02F0A015-A8DF-4616-AE12-9FE6270ECE7E}" srcOrd="0" destOrd="1" presId="urn:microsoft.com/office/officeart/2005/8/layout/list1"/>
    <dgm:cxn modelId="{3C4E9B81-4E8E-49ED-B57E-8CD25DF89C63}" type="presOf" srcId="{A84DE291-67F6-47E9-9076-D1A8E294D762}" destId="{AF357DDC-8ABC-4D4C-B851-1175A9DBBCFD}" srcOrd="0" destOrd="1" presId="urn:microsoft.com/office/officeart/2005/8/layout/list1"/>
    <dgm:cxn modelId="{AEB679D7-D157-4E9A-88CF-67EE200C5835}" type="presParOf" srcId="{38D01054-405D-4F17-862E-D9CD3CC26179}" destId="{25DD3C78-0618-4398-A19B-CF5D9AAE5A69}" srcOrd="0" destOrd="0" presId="urn:microsoft.com/office/officeart/2005/8/layout/list1"/>
    <dgm:cxn modelId="{68182C5D-8940-42DC-A166-BCD419CE6C16}" type="presParOf" srcId="{25DD3C78-0618-4398-A19B-CF5D9AAE5A69}" destId="{9B01F27F-B915-4AD9-9B47-4CE420BFA58D}" srcOrd="0" destOrd="0" presId="urn:microsoft.com/office/officeart/2005/8/layout/list1"/>
    <dgm:cxn modelId="{92CD2CED-FC10-4FE9-9C18-4E5C8C8E39BD}" type="presParOf" srcId="{25DD3C78-0618-4398-A19B-CF5D9AAE5A69}" destId="{77D3C6DC-63CB-4C40-9440-5BE0C9CA4FCA}" srcOrd="1" destOrd="0" presId="urn:microsoft.com/office/officeart/2005/8/layout/list1"/>
    <dgm:cxn modelId="{B2DDC1E7-2F3A-42C3-B485-2C6FFAFEAD9F}" type="presParOf" srcId="{38D01054-405D-4F17-862E-D9CD3CC26179}" destId="{FE529505-9AA7-4AB2-A82D-1CE23B08DE22}" srcOrd="1" destOrd="0" presId="urn:microsoft.com/office/officeart/2005/8/layout/list1"/>
    <dgm:cxn modelId="{0E97B6B8-5681-4AF8-820B-C80F380F5824}" type="presParOf" srcId="{38D01054-405D-4F17-862E-D9CD3CC26179}" destId="{AF357DDC-8ABC-4D4C-B851-1175A9DBBCFD}" srcOrd="2" destOrd="0" presId="urn:microsoft.com/office/officeart/2005/8/layout/list1"/>
    <dgm:cxn modelId="{47AE7040-DB4B-493B-9698-71C5357181AF}" type="presParOf" srcId="{38D01054-405D-4F17-862E-D9CD3CC26179}" destId="{DDD5D00D-B286-4DE3-AB5B-4917623BEB77}" srcOrd="3" destOrd="0" presId="urn:microsoft.com/office/officeart/2005/8/layout/list1"/>
    <dgm:cxn modelId="{FA24F26D-7383-4E59-90E3-5D27153A0AA8}" type="presParOf" srcId="{38D01054-405D-4F17-862E-D9CD3CC26179}" destId="{A2E3C229-D3D4-4DFC-8E37-78A4E3CC4F90}" srcOrd="4" destOrd="0" presId="urn:microsoft.com/office/officeart/2005/8/layout/list1"/>
    <dgm:cxn modelId="{EED92F83-8F23-49E8-9DC5-14B261152396}" type="presParOf" srcId="{A2E3C229-D3D4-4DFC-8E37-78A4E3CC4F90}" destId="{623A16EB-2469-461E-A164-1A82171864F9}" srcOrd="0" destOrd="0" presId="urn:microsoft.com/office/officeart/2005/8/layout/list1"/>
    <dgm:cxn modelId="{C7C5DDBA-DB10-4DBA-B214-4FE9805ABAAF}" type="presParOf" srcId="{A2E3C229-D3D4-4DFC-8E37-78A4E3CC4F90}" destId="{0EDD5A81-6D0D-4CE4-AB26-A60C45CB50A4}" srcOrd="1" destOrd="0" presId="urn:microsoft.com/office/officeart/2005/8/layout/list1"/>
    <dgm:cxn modelId="{6289C615-3CBD-42EA-9DAE-6958A3626779}" type="presParOf" srcId="{38D01054-405D-4F17-862E-D9CD3CC26179}" destId="{1043FE8B-0882-41C7-A57D-EEBCEF1221C5}" srcOrd="5" destOrd="0" presId="urn:microsoft.com/office/officeart/2005/8/layout/list1"/>
    <dgm:cxn modelId="{7F89B014-8FE6-44E4-8F10-DB78D629EEAD}" type="presParOf" srcId="{38D01054-405D-4F17-862E-D9CD3CC26179}" destId="{02F0A015-A8DF-4616-AE12-9FE6270ECE7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390207-6A25-49DC-9622-EB1694BBD0FC}" type="doc">
      <dgm:prSet loTypeId="urn:microsoft.com/office/officeart/2005/8/layout/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8B2F56CB-262A-4979-92A2-5FE8AF076F64}">
      <dgm:prSet custT="1"/>
      <dgm:spPr/>
      <dgm:t>
        <a:bodyPr/>
        <a:lstStyle/>
        <a:p>
          <a:r>
            <a:rPr lang="en-US" altLang="en-US" sz="2000" b="1" dirty="0">
              <a:latin typeface="Arial" panose="020B0604020202020204" pitchFamily="34" charset="0"/>
              <a:cs typeface="Arial" panose="020B0604020202020204" pitchFamily="34" charset="0"/>
            </a:rPr>
            <a:t>Benefit</a:t>
          </a:r>
        </a:p>
      </dgm:t>
    </dgm:pt>
    <dgm:pt modelId="{B4FE190A-560E-4F71-BDDA-51AC7593AF4A}" type="parTrans" cxnId="{45DF04D3-6972-4793-8AC6-BCB2746A19B1}">
      <dgm:prSet/>
      <dgm:spPr/>
      <dgm:t>
        <a:bodyPr/>
        <a:lstStyle/>
        <a:p>
          <a:endParaRPr lang="en-US"/>
        </a:p>
      </dgm:t>
    </dgm:pt>
    <dgm:pt modelId="{80385C2B-6336-4D27-B01A-655FDB5A0062}" type="sibTrans" cxnId="{45DF04D3-6972-4793-8AC6-BCB2746A19B1}">
      <dgm:prSet/>
      <dgm:spPr/>
      <dgm:t>
        <a:bodyPr/>
        <a:lstStyle/>
        <a:p>
          <a:endParaRPr lang="en-US"/>
        </a:p>
      </dgm:t>
    </dgm:pt>
    <dgm:pt modelId="{E496ABCA-1EC5-4AF3-B81D-D1788CCF6795}">
      <dgm:prSet custT="1"/>
      <dgm:spPr/>
      <dgm:t>
        <a:bodyPr/>
        <a:lstStyle/>
        <a:p>
          <a:r>
            <a:rPr lang="en-US" altLang="en-US" sz="2000" b="0" dirty="0">
              <a:latin typeface="Arial" panose="020B0604020202020204" pitchFamily="34" charset="0"/>
              <a:cs typeface="Arial" panose="020B0604020202020204" pitchFamily="34" charset="0"/>
            </a:rPr>
            <a:t>Increases Gloss</a:t>
          </a:r>
        </a:p>
      </dgm:t>
    </dgm:pt>
    <dgm:pt modelId="{00C958F3-9C66-4321-9E36-F4A6ECEC8D46}" type="parTrans" cxnId="{E2781B4E-8B3B-42BD-97CF-6E33478BB27B}">
      <dgm:prSet/>
      <dgm:spPr/>
      <dgm:t>
        <a:bodyPr/>
        <a:lstStyle/>
        <a:p>
          <a:endParaRPr lang="en-US"/>
        </a:p>
      </dgm:t>
    </dgm:pt>
    <dgm:pt modelId="{C41322EB-C13A-4C05-BE15-ED717A040D04}" type="sibTrans" cxnId="{E2781B4E-8B3B-42BD-97CF-6E33478BB27B}">
      <dgm:prSet/>
      <dgm:spPr/>
      <dgm:t>
        <a:bodyPr/>
        <a:lstStyle/>
        <a:p>
          <a:endParaRPr lang="en-US"/>
        </a:p>
      </dgm:t>
    </dgm:pt>
    <dgm:pt modelId="{AA0FD800-F636-4CF1-817C-C11314A260F7}">
      <dgm:prSet custT="1"/>
      <dgm:spPr/>
      <dgm:t>
        <a:bodyPr/>
        <a:lstStyle/>
        <a:p>
          <a:r>
            <a:rPr lang="en-US" altLang="en-US" sz="2000" b="0" dirty="0">
              <a:latin typeface="Arial" panose="020B0604020202020204" pitchFamily="34" charset="0"/>
              <a:cs typeface="Arial" panose="020B0604020202020204" pitchFamily="34" charset="0"/>
            </a:rPr>
            <a:t>Removes dirt, grit and dust from wearing &amp; scratching floor</a:t>
          </a:r>
        </a:p>
      </dgm:t>
    </dgm:pt>
    <dgm:pt modelId="{982FA3C8-E9B3-48F6-8BAA-BB62A411A296}" type="parTrans" cxnId="{5FA81E1F-243C-47CD-9FE5-3A044B8C2B5F}">
      <dgm:prSet/>
      <dgm:spPr/>
      <dgm:t>
        <a:bodyPr/>
        <a:lstStyle/>
        <a:p>
          <a:endParaRPr lang="en-US"/>
        </a:p>
      </dgm:t>
    </dgm:pt>
    <dgm:pt modelId="{A3BB5937-D7ED-492A-969F-40C0A77B2A19}" type="sibTrans" cxnId="{5FA81E1F-243C-47CD-9FE5-3A044B8C2B5F}">
      <dgm:prSet/>
      <dgm:spPr/>
      <dgm:t>
        <a:bodyPr/>
        <a:lstStyle/>
        <a:p>
          <a:endParaRPr lang="en-US"/>
        </a:p>
      </dgm:t>
    </dgm:pt>
    <dgm:pt modelId="{041FC3BC-BCA3-4080-8AF2-CA155F8717FF}">
      <dgm:prSet custT="1"/>
      <dgm:spPr/>
      <dgm:t>
        <a:bodyPr/>
        <a:lstStyle/>
        <a:p>
          <a:r>
            <a:rPr lang="en-US" altLang="en-US" sz="2000" b="1" dirty="0">
              <a:latin typeface="Arial" panose="020B0604020202020204" pitchFamily="34" charset="0"/>
              <a:cs typeface="Arial" panose="020B0604020202020204" pitchFamily="34" charset="0"/>
            </a:rPr>
            <a:t>Frequency</a:t>
          </a:r>
        </a:p>
      </dgm:t>
    </dgm:pt>
    <dgm:pt modelId="{B881C5CA-8004-4A3E-872D-3C33D8146762}" type="parTrans" cxnId="{CDFEAADC-CDC5-4059-824F-781C60A2683B}">
      <dgm:prSet/>
      <dgm:spPr/>
      <dgm:t>
        <a:bodyPr/>
        <a:lstStyle/>
        <a:p>
          <a:endParaRPr lang="en-US"/>
        </a:p>
      </dgm:t>
    </dgm:pt>
    <dgm:pt modelId="{C2732065-59DB-41B3-AE6F-B6444A30AFA2}" type="sibTrans" cxnId="{CDFEAADC-CDC5-4059-824F-781C60A2683B}">
      <dgm:prSet/>
      <dgm:spPr/>
      <dgm:t>
        <a:bodyPr/>
        <a:lstStyle/>
        <a:p>
          <a:endParaRPr lang="en-US"/>
        </a:p>
      </dgm:t>
    </dgm:pt>
    <dgm:pt modelId="{F26D8943-725E-4E92-BE92-B7641F19E413}">
      <dgm:prSet custT="1"/>
      <dgm:spPr/>
      <dgm:t>
        <a:bodyPr/>
        <a:lstStyle/>
        <a:p>
          <a:r>
            <a:rPr lang="en-US" altLang="en-US" sz="2000" b="0" dirty="0">
              <a:latin typeface="Arial" panose="020B0604020202020204" pitchFamily="34" charset="0"/>
              <a:cs typeface="Arial" panose="020B0604020202020204" pitchFamily="34" charset="0"/>
            </a:rPr>
            <a:t>Once a week or as required</a:t>
          </a:r>
        </a:p>
      </dgm:t>
    </dgm:pt>
    <dgm:pt modelId="{70DF9424-6505-456D-B5D6-016F0E470C83}" type="parTrans" cxnId="{814503ED-C9F5-4900-91F9-79A12EF2A425}">
      <dgm:prSet/>
      <dgm:spPr/>
      <dgm:t>
        <a:bodyPr/>
        <a:lstStyle/>
        <a:p>
          <a:endParaRPr lang="en-US"/>
        </a:p>
      </dgm:t>
    </dgm:pt>
    <dgm:pt modelId="{1E6DBA30-2703-422C-AA31-1D29DF31DA4F}" type="sibTrans" cxnId="{814503ED-C9F5-4900-91F9-79A12EF2A425}">
      <dgm:prSet/>
      <dgm:spPr/>
      <dgm:t>
        <a:bodyPr/>
        <a:lstStyle/>
        <a:p>
          <a:endParaRPr lang="en-US"/>
        </a:p>
      </dgm:t>
    </dgm:pt>
    <dgm:pt modelId="{38D01054-405D-4F17-862E-D9CD3CC26179}" type="pres">
      <dgm:prSet presAssocID="{13390207-6A25-49DC-9622-EB1694BBD0FC}" presName="linear" presStyleCnt="0">
        <dgm:presLayoutVars>
          <dgm:dir/>
          <dgm:animLvl val="lvl"/>
          <dgm:resizeHandles val="exact"/>
        </dgm:presLayoutVars>
      </dgm:prSet>
      <dgm:spPr/>
    </dgm:pt>
    <dgm:pt modelId="{97FAC511-F112-433E-AFD1-610E1C395492}" type="pres">
      <dgm:prSet presAssocID="{8B2F56CB-262A-4979-92A2-5FE8AF076F64}" presName="parentLin" presStyleCnt="0"/>
      <dgm:spPr/>
    </dgm:pt>
    <dgm:pt modelId="{0215BE22-07CC-49DE-BA44-739B84697AA3}" type="pres">
      <dgm:prSet presAssocID="{8B2F56CB-262A-4979-92A2-5FE8AF076F64}" presName="parentLeftMargin" presStyleLbl="node1" presStyleIdx="0" presStyleCnt="2"/>
      <dgm:spPr/>
    </dgm:pt>
    <dgm:pt modelId="{5F0F59FA-BE52-4DC3-B358-22A81EAD4550}" type="pres">
      <dgm:prSet presAssocID="{8B2F56CB-262A-4979-92A2-5FE8AF076F6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075762F-B84B-4CC8-BDC6-0B01358110F4}" type="pres">
      <dgm:prSet presAssocID="{8B2F56CB-262A-4979-92A2-5FE8AF076F64}" presName="negativeSpace" presStyleCnt="0"/>
      <dgm:spPr/>
    </dgm:pt>
    <dgm:pt modelId="{B24CEE6E-92AC-4983-8C2B-D8A3A52CA826}" type="pres">
      <dgm:prSet presAssocID="{8B2F56CB-262A-4979-92A2-5FE8AF076F64}" presName="childText" presStyleLbl="conFgAcc1" presStyleIdx="0" presStyleCnt="2">
        <dgm:presLayoutVars>
          <dgm:bulletEnabled val="1"/>
        </dgm:presLayoutVars>
      </dgm:prSet>
      <dgm:spPr/>
    </dgm:pt>
    <dgm:pt modelId="{2D2277ED-95BB-40DA-B748-D035F75C648C}" type="pres">
      <dgm:prSet presAssocID="{80385C2B-6336-4D27-B01A-655FDB5A0062}" presName="spaceBetweenRectangles" presStyleCnt="0"/>
      <dgm:spPr/>
    </dgm:pt>
    <dgm:pt modelId="{B5AFCEB5-3A52-4DCA-944C-1692A714E510}" type="pres">
      <dgm:prSet presAssocID="{041FC3BC-BCA3-4080-8AF2-CA155F8717FF}" presName="parentLin" presStyleCnt="0"/>
      <dgm:spPr/>
    </dgm:pt>
    <dgm:pt modelId="{1628FA9B-7D87-4940-809B-D1B4EA773951}" type="pres">
      <dgm:prSet presAssocID="{041FC3BC-BCA3-4080-8AF2-CA155F8717FF}" presName="parentLeftMargin" presStyleLbl="node1" presStyleIdx="0" presStyleCnt="2"/>
      <dgm:spPr/>
    </dgm:pt>
    <dgm:pt modelId="{F8C7E51C-4B49-4995-B522-D5CBD6ED24E5}" type="pres">
      <dgm:prSet presAssocID="{041FC3BC-BCA3-4080-8AF2-CA155F8717FF}" presName="parentText" presStyleLbl="node1" presStyleIdx="1" presStyleCnt="2" custLinFactNeighborY="3494">
        <dgm:presLayoutVars>
          <dgm:chMax val="0"/>
          <dgm:bulletEnabled val="1"/>
        </dgm:presLayoutVars>
      </dgm:prSet>
      <dgm:spPr/>
    </dgm:pt>
    <dgm:pt modelId="{2C95E284-4926-47FD-973B-1C03CFE43BC8}" type="pres">
      <dgm:prSet presAssocID="{041FC3BC-BCA3-4080-8AF2-CA155F8717FF}" presName="negativeSpace" presStyleCnt="0"/>
      <dgm:spPr/>
    </dgm:pt>
    <dgm:pt modelId="{4B924CB7-17B0-4312-A058-921AC02FB07A}" type="pres">
      <dgm:prSet presAssocID="{041FC3BC-BCA3-4080-8AF2-CA155F8717FF}" presName="childText" presStyleLbl="conFgAcc1" presStyleIdx="1" presStyleCnt="2" custScaleY="137583">
        <dgm:presLayoutVars>
          <dgm:bulletEnabled val="1"/>
        </dgm:presLayoutVars>
      </dgm:prSet>
      <dgm:spPr/>
    </dgm:pt>
  </dgm:ptLst>
  <dgm:cxnLst>
    <dgm:cxn modelId="{8932D611-5385-475D-BA76-CF31A8926E19}" type="presOf" srcId="{8B2F56CB-262A-4979-92A2-5FE8AF076F64}" destId="{5F0F59FA-BE52-4DC3-B358-22A81EAD4550}" srcOrd="1" destOrd="0" presId="urn:microsoft.com/office/officeart/2005/8/layout/list1"/>
    <dgm:cxn modelId="{45DF04D3-6972-4793-8AC6-BCB2746A19B1}" srcId="{13390207-6A25-49DC-9622-EB1694BBD0FC}" destId="{8B2F56CB-262A-4979-92A2-5FE8AF076F64}" srcOrd="0" destOrd="0" parTransId="{B4FE190A-560E-4F71-BDDA-51AC7593AF4A}" sibTransId="{80385C2B-6336-4D27-B01A-655FDB5A0062}"/>
    <dgm:cxn modelId="{7D971185-19DC-4002-884D-607D06D85803}" type="presOf" srcId="{AA0FD800-F636-4CF1-817C-C11314A260F7}" destId="{B24CEE6E-92AC-4983-8C2B-D8A3A52CA826}" srcOrd="0" destOrd="1" presId="urn:microsoft.com/office/officeart/2005/8/layout/list1"/>
    <dgm:cxn modelId="{814503ED-C9F5-4900-91F9-79A12EF2A425}" srcId="{041FC3BC-BCA3-4080-8AF2-CA155F8717FF}" destId="{F26D8943-725E-4E92-BE92-B7641F19E413}" srcOrd="0" destOrd="0" parTransId="{70DF9424-6505-456D-B5D6-016F0E470C83}" sibTransId="{1E6DBA30-2703-422C-AA31-1D29DF31DA4F}"/>
    <dgm:cxn modelId="{7EAB3218-9AC0-4D09-869B-94BC785A315F}" type="presOf" srcId="{F26D8943-725E-4E92-BE92-B7641F19E413}" destId="{4B924CB7-17B0-4312-A058-921AC02FB07A}" srcOrd="0" destOrd="0" presId="urn:microsoft.com/office/officeart/2005/8/layout/list1"/>
    <dgm:cxn modelId="{7133FE66-A7FD-4126-AE21-66C58BCA876A}" type="presOf" srcId="{041FC3BC-BCA3-4080-8AF2-CA155F8717FF}" destId="{F8C7E51C-4B49-4995-B522-D5CBD6ED24E5}" srcOrd="1" destOrd="0" presId="urn:microsoft.com/office/officeart/2005/8/layout/list1"/>
    <dgm:cxn modelId="{7F38D144-A75F-481A-9702-A6E2CEF760EF}" type="presOf" srcId="{E496ABCA-1EC5-4AF3-B81D-D1788CCF6795}" destId="{B24CEE6E-92AC-4983-8C2B-D8A3A52CA826}" srcOrd="0" destOrd="0" presId="urn:microsoft.com/office/officeart/2005/8/layout/list1"/>
    <dgm:cxn modelId="{5FA81E1F-243C-47CD-9FE5-3A044B8C2B5F}" srcId="{8B2F56CB-262A-4979-92A2-5FE8AF076F64}" destId="{AA0FD800-F636-4CF1-817C-C11314A260F7}" srcOrd="1" destOrd="0" parTransId="{982FA3C8-E9B3-48F6-8BAA-BB62A411A296}" sibTransId="{A3BB5937-D7ED-492A-969F-40C0A77B2A19}"/>
    <dgm:cxn modelId="{E2781B4E-8B3B-42BD-97CF-6E33478BB27B}" srcId="{8B2F56CB-262A-4979-92A2-5FE8AF076F64}" destId="{E496ABCA-1EC5-4AF3-B81D-D1788CCF6795}" srcOrd="0" destOrd="0" parTransId="{00C958F3-9C66-4321-9E36-F4A6ECEC8D46}" sibTransId="{C41322EB-C13A-4C05-BE15-ED717A040D04}"/>
    <dgm:cxn modelId="{E4D3ECEA-BFFB-4D2D-907D-416FFC5DD4E6}" type="presOf" srcId="{13390207-6A25-49DC-9622-EB1694BBD0FC}" destId="{38D01054-405D-4F17-862E-D9CD3CC26179}" srcOrd="0" destOrd="0" presId="urn:microsoft.com/office/officeart/2005/8/layout/list1"/>
    <dgm:cxn modelId="{CA7992D7-8DB4-4DE7-A89D-AA6CB82E63F1}" type="presOf" srcId="{8B2F56CB-262A-4979-92A2-5FE8AF076F64}" destId="{0215BE22-07CC-49DE-BA44-739B84697AA3}" srcOrd="0" destOrd="0" presId="urn:microsoft.com/office/officeart/2005/8/layout/list1"/>
    <dgm:cxn modelId="{CDFEAADC-CDC5-4059-824F-781C60A2683B}" srcId="{13390207-6A25-49DC-9622-EB1694BBD0FC}" destId="{041FC3BC-BCA3-4080-8AF2-CA155F8717FF}" srcOrd="1" destOrd="0" parTransId="{B881C5CA-8004-4A3E-872D-3C33D8146762}" sibTransId="{C2732065-59DB-41B3-AE6F-B6444A30AFA2}"/>
    <dgm:cxn modelId="{48C822AB-D861-4FDB-AE97-AF17E218228D}" type="presOf" srcId="{041FC3BC-BCA3-4080-8AF2-CA155F8717FF}" destId="{1628FA9B-7D87-4940-809B-D1B4EA773951}" srcOrd="0" destOrd="0" presId="urn:microsoft.com/office/officeart/2005/8/layout/list1"/>
    <dgm:cxn modelId="{C192D469-B4C9-4C1E-8909-1669FC747BFF}" type="presParOf" srcId="{38D01054-405D-4F17-862E-D9CD3CC26179}" destId="{97FAC511-F112-433E-AFD1-610E1C395492}" srcOrd="0" destOrd="0" presId="urn:microsoft.com/office/officeart/2005/8/layout/list1"/>
    <dgm:cxn modelId="{8346165F-224A-4A55-B0B1-897C30D6861E}" type="presParOf" srcId="{97FAC511-F112-433E-AFD1-610E1C395492}" destId="{0215BE22-07CC-49DE-BA44-739B84697AA3}" srcOrd="0" destOrd="0" presId="urn:microsoft.com/office/officeart/2005/8/layout/list1"/>
    <dgm:cxn modelId="{DC085879-D6A9-45CE-8ED7-5B452150ED1A}" type="presParOf" srcId="{97FAC511-F112-433E-AFD1-610E1C395492}" destId="{5F0F59FA-BE52-4DC3-B358-22A81EAD4550}" srcOrd="1" destOrd="0" presId="urn:microsoft.com/office/officeart/2005/8/layout/list1"/>
    <dgm:cxn modelId="{F4635FDD-6D65-458F-A449-FC38D53998FA}" type="presParOf" srcId="{38D01054-405D-4F17-862E-D9CD3CC26179}" destId="{D075762F-B84B-4CC8-BDC6-0B01358110F4}" srcOrd="1" destOrd="0" presId="urn:microsoft.com/office/officeart/2005/8/layout/list1"/>
    <dgm:cxn modelId="{150126FE-C226-452C-8DA5-2DF8F79FE353}" type="presParOf" srcId="{38D01054-405D-4F17-862E-D9CD3CC26179}" destId="{B24CEE6E-92AC-4983-8C2B-D8A3A52CA826}" srcOrd="2" destOrd="0" presId="urn:microsoft.com/office/officeart/2005/8/layout/list1"/>
    <dgm:cxn modelId="{1C5FA3A3-034D-4D30-BF05-97B50EEDCEBE}" type="presParOf" srcId="{38D01054-405D-4F17-862E-D9CD3CC26179}" destId="{2D2277ED-95BB-40DA-B748-D035F75C648C}" srcOrd="3" destOrd="0" presId="urn:microsoft.com/office/officeart/2005/8/layout/list1"/>
    <dgm:cxn modelId="{0E262AD3-9E5E-4550-BF6B-180A3AA6CB4C}" type="presParOf" srcId="{38D01054-405D-4F17-862E-D9CD3CC26179}" destId="{B5AFCEB5-3A52-4DCA-944C-1692A714E510}" srcOrd="4" destOrd="0" presId="urn:microsoft.com/office/officeart/2005/8/layout/list1"/>
    <dgm:cxn modelId="{4FF2697A-447D-44E2-A91B-9CDC16FF457D}" type="presParOf" srcId="{B5AFCEB5-3A52-4DCA-944C-1692A714E510}" destId="{1628FA9B-7D87-4940-809B-D1B4EA773951}" srcOrd="0" destOrd="0" presId="urn:microsoft.com/office/officeart/2005/8/layout/list1"/>
    <dgm:cxn modelId="{9B1D1FE2-8B94-4DDA-815F-5FECACFCFC14}" type="presParOf" srcId="{B5AFCEB5-3A52-4DCA-944C-1692A714E510}" destId="{F8C7E51C-4B49-4995-B522-D5CBD6ED24E5}" srcOrd="1" destOrd="0" presId="urn:microsoft.com/office/officeart/2005/8/layout/list1"/>
    <dgm:cxn modelId="{7B1202D7-23A4-4882-AAA6-306A0642FB80}" type="presParOf" srcId="{38D01054-405D-4F17-862E-D9CD3CC26179}" destId="{2C95E284-4926-47FD-973B-1C03CFE43BC8}" srcOrd="5" destOrd="0" presId="urn:microsoft.com/office/officeart/2005/8/layout/list1"/>
    <dgm:cxn modelId="{C3AE3580-3C2F-497B-A115-99C0E8F358D0}" type="presParOf" srcId="{38D01054-405D-4F17-862E-D9CD3CC26179}" destId="{4B924CB7-17B0-4312-A058-921AC02FB07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390207-6A25-49DC-9622-EB1694BBD0FC}" type="doc">
      <dgm:prSet loTypeId="urn:microsoft.com/office/officeart/2005/8/layout/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217C6B48-8D01-4291-BFE4-4EBA6AD2B8AB}">
      <dgm:prSet phldrT="[Text]" custT="1"/>
      <dgm:spPr/>
      <dgm:t>
        <a:bodyPr/>
        <a:lstStyle/>
        <a:p>
          <a:r>
            <a:rPr lang="en-US" altLang="en-US" sz="2000" b="1">
              <a:latin typeface="Arial" panose="020B0604020202020204" pitchFamily="34" charset="0"/>
              <a:cs typeface="Arial" panose="020B0604020202020204" pitchFamily="34" charset="0"/>
            </a:rPr>
            <a:t>Equipment</a:t>
          </a:r>
          <a:endParaRPr lang="en-US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6AB72D-04EA-4E2D-855E-D4CA1298D9F1}" type="parTrans" cxnId="{494E97FE-3322-43FD-A128-3BD681523E89}">
      <dgm:prSet/>
      <dgm:spPr/>
      <dgm:t>
        <a:bodyPr/>
        <a:lstStyle/>
        <a:p>
          <a:endParaRPr lang="en-US"/>
        </a:p>
      </dgm:t>
    </dgm:pt>
    <dgm:pt modelId="{EB588ED5-1DF7-4D87-BD7F-9A14FCB59393}" type="sibTrans" cxnId="{494E97FE-3322-43FD-A128-3BD681523E89}">
      <dgm:prSet/>
      <dgm:spPr/>
      <dgm:t>
        <a:bodyPr/>
        <a:lstStyle/>
        <a:p>
          <a:endParaRPr lang="en-US"/>
        </a:p>
      </dgm:t>
    </dgm:pt>
    <dgm:pt modelId="{3B8369FE-719E-4FAB-87A0-7C2186142166}">
      <dgm:prSet custT="1"/>
      <dgm:spPr/>
      <dgm:t>
        <a:bodyPr/>
        <a:lstStyle/>
        <a:p>
          <a:r>
            <a:rPr lang="en-US" altLang="en-US" sz="2000" b="0" dirty="0">
              <a:latin typeface="Arial" panose="020B0604020202020204" pitchFamily="34" charset="0"/>
              <a:cs typeface="Arial" panose="020B0604020202020204" pitchFamily="34" charset="0"/>
            </a:rPr>
            <a:t>Untreated push broom</a:t>
          </a:r>
        </a:p>
      </dgm:t>
    </dgm:pt>
    <dgm:pt modelId="{E2550F1B-6A55-49C5-90BC-06D6446B56A2}" type="parTrans" cxnId="{35FB1380-7660-4E4B-B097-C2BEA2F03FA6}">
      <dgm:prSet/>
      <dgm:spPr/>
      <dgm:t>
        <a:bodyPr/>
        <a:lstStyle/>
        <a:p>
          <a:endParaRPr lang="en-US"/>
        </a:p>
      </dgm:t>
    </dgm:pt>
    <dgm:pt modelId="{D04D7F4D-A873-40C2-8543-B77139870C2D}" type="sibTrans" cxnId="{35FB1380-7660-4E4B-B097-C2BEA2F03FA6}">
      <dgm:prSet/>
      <dgm:spPr/>
      <dgm:t>
        <a:bodyPr/>
        <a:lstStyle/>
        <a:p>
          <a:endParaRPr lang="en-US"/>
        </a:p>
      </dgm:t>
    </dgm:pt>
    <dgm:pt modelId="{7CA13644-9266-4A86-9A71-E9B32CA2A6D8}">
      <dgm:prSet custT="1"/>
      <dgm:spPr/>
      <dgm:t>
        <a:bodyPr/>
        <a:lstStyle/>
        <a:p>
          <a:r>
            <a:rPr lang="en-US" altLang="en-US" sz="2000" b="0" dirty="0">
              <a:latin typeface="Arial" panose="020B0604020202020204" pitchFamily="34" charset="0"/>
              <a:cs typeface="Arial" panose="020B0604020202020204" pitchFamily="34" charset="0"/>
            </a:rPr>
            <a:t>Statguard® Cleaner</a:t>
          </a:r>
        </a:p>
      </dgm:t>
    </dgm:pt>
    <dgm:pt modelId="{BBD4EC78-63C2-4AEA-B7E1-D27380B4563D}" type="parTrans" cxnId="{3C9E869F-D32D-406B-9E1B-B3872573FCE1}">
      <dgm:prSet/>
      <dgm:spPr/>
      <dgm:t>
        <a:bodyPr/>
        <a:lstStyle/>
        <a:p>
          <a:endParaRPr lang="en-US"/>
        </a:p>
      </dgm:t>
    </dgm:pt>
    <dgm:pt modelId="{50EFBE93-E5C2-4377-B5BD-77D643210EC3}" type="sibTrans" cxnId="{3C9E869F-D32D-406B-9E1B-B3872573FCE1}">
      <dgm:prSet/>
      <dgm:spPr/>
      <dgm:t>
        <a:bodyPr/>
        <a:lstStyle/>
        <a:p>
          <a:endParaRPr lang="en-US"/>
        </a:p>
      </dgm:t>
    </dgm:pt>
    <dgm:pt modelId="{A00378BF-791F-4E1E-8D81-BFCCC693E5F3}">
      <dgm:prSet custT="1"/>
      <dgm:spPr/>
      <dgm:t>
        <a:bodyPr/>
        <a:lstStyle/>
        <a:p>
          <a:r>
            <a:rPr lang="en-US" altLang="en-US" sz="2000" b="1" dirty="0">
              <a:latin typeface="Arial" panose="020B0604020202020204" pitchFamily="34" charset="0"/>
              <a:cs typeface="Arial" panose="020B0604020202020204" pitchFamily="34" charset="0"/>
            </a:rPr>
            <a:t>Process</a:t>
          </a:r>
        </a:p>
      </dgm:t>
    </dgm:pt>
    <dgm:pt modelId="{1CD7D64E-0D7E-458C-8D37-447D054A7710}" type="parTrans" cxnId="{9764ECBF-CFC3-45B4-9AAC-580A39B3AE6C}">
      <dgm:prSet/>
      <dgm:spPr/>
      <dgm:t>
        <a:bodyPr/>
        <a:lstStyle/>
        <a:p>
          <a:endParaRPr lang="en-US"/>
        </a:p>
      </dgm:t>
    </dgm:pt>
    <dgm:pt modelId="{3E415CE3-57F0-450F-AE03-9348F216177C}" type="sibTrans" cxnId="{9764ECBF-CFC3-45B4-9AAC-580A39B3AE6C}">
      <dgm:prSet/>
      <dgm:spPr/>
      <dgm:t>
        <a:bodyPr/>
        <a:lstStyle/>
        <a:p>
          <a:endParaRPr lang="en-US"/>
        </a:p>
      </dgm:t>
    </dgm:pt>
    <dgm:pt modelId="{9AA06E3F-D099-4094-9104-BFAD31316FE4}">
      <dgm:prSet custT="1"/>
      <dgm:spPr/>
      <dgm:t>
        <a:bodyPr/>
        <a:lstStyle/>
        <a:p>
          <a:r>
            <a:rPr lang="en-US" altLang="en-US" sz="2000" b="0" dirty="0">
              <a:latin typeface="Arial" panose="020B0604020202020204" pitchFamily="34" charset="0"/>
              <a:cs typeface="Arial" panose="020B0604020202020204" pitchFamily="34" charset="0"/>
            </a:rPr>
            <a:t>Push broom area</a:t>
          </a:r>
        </a:p>
      </dgm:t>
    </dgm:pt>
    <dgm:pt modelId="{0DD825EF-09B4-4A34-B722-EBA7559A8137}" type="parTrans" cxnId="{1E230A2B-2864-4450-914A-18F4A763C865}">
      <dgm:prSet/>
      <dgm:spPr/>
      <dgm:t>
        <a:bodyPr/>
        <a:lstStyle/>
        <a:p>
          <a:endParaRPr lang="en-US"/>
        </a:p>
      </dgm:t>
    </dgm:pt>
    <dgm:pt modelId="{460B4645-3106-471E-82D4-D6EA92A47B2B}" type="sibTrans" cxnId="{1E230A2B-2864-4450-914A-18F4A763C865}">
      <dgm:prSet/>
      <dgm:spPr/>
      <dgm:t>
        <a:bodyPr/>
        <a:lstStyle/>
        <a:p>
          <a:endParaRPr lang="en-US"/>
        </a:p>
      </dgm:t>
    </dgm:pt>
    <dgm:pt modelId="{1BE0095E-42FE-40C9-AAA6-43C417520D69}">
      <dgm:prSet custT="1"/>
      <dgm:spPr/>
      <dgm:t>
        <a:bodyPr/>
        <a:lstStyle/>
        <a:p>
          <a:r>
            <a:rPr lang="en-US" altLang="en-US" sz="2000" b="0" dirty="0">
              <a:latin typeface="Arial" panose="020B0604020202020204" pitchFamily="34" charset="0"/>
              <a:cs typeface="Arial" panose="020B0604020202020204" pitchFamily="34" charset="0"/>
            </a:rPr>
            <a:t>Damp mop area</a:t>
          </a:r>
        </a:p>
      </dgm:t>
    </dgm:pt>
    <dgm:pt modelId="{AB1D73DF-C961-4C9F-9D00-961C5CB6C848}" type="parTrans" cxnId="{616DFD68-8A59-48E8-AA7D-D40DEEABB8E0}">
      <dgm:prSet/>
      <dgm:spPr/>
      <dgm:t>
        <a:bodyPr/>
        <a:lstStyle/>
        <a:p>
          <a:endParaRPr lang="en-US"/>
        </a:p>
      </dgm:t>
    </dgm:pt>
    <dgm:pt modelId="{BCC4B30A-9578-4DFE-9F24-B0E468E59CDF}" type="sibTrans" cxnId="{616DFD68-8A59-48E8-AA7D-D40DEEABB8E0}">
      <dgm:prSet/>
      <dgm:spPr/>
      <dgm:t>
        <a:bodyPr/>
        <a:lstStyle/>
        <a:p>
          <a:endParaRPr lang="en-US"/>
        </a:p>
      </dgm:t>
    </dgm:pt>
    <dgm:pt modelId="{38D01054-405D-4F17-862E-D9CD3CC26179}" type="pres">
      <dgm:prSet presAssocID="{13390207-6A25-49DC-9622-EB1694BBD0FC}" presName="linear" presStyleCnt="0">
        <dgm:presLayoutVars>
          <dgm:dir/>
          <dgm:animLvl val="lvl"/>
          <dgm:resizeHandles val="exact"/>
        </dgm:presLayoutVars>
      </dgm:prSet>
      <dgm:spPr/>
    </dgm:pt>
    <dgm:pt modelId="{25DD3C78-0618-4398-A19B-CF5D9AAE5A69}" type="pres">
      <dgm:prSet presAssocID="{217C6B48-8D01-4291-BFE4-4EBA6AD2B8AB}" presName="parentLin" presStyleCnt="0"/>
      <dgm:spPr/>
    </dgm:pt>
    <dgm:pt modelId="{9B01F27F-B915-4AD9-9B47-4CE420BFA58D}" type="pres">
      <dgm:prSet presAssocID="{217C6B48-8D01-4291-BFE4-4EBA6AD2B8AB}" presName="parentLeftMargin" presStyleLbl="node1" presStyleIdx="0" presStyleCnt="2"/>
      <dgm:spPr/>
    </dgm:pt>
    <dgm:pt modelId="{77D3C6DC-63CB-4C40-9440-5BE0C9CA4FCA}" type="pres">
      <dgm:prSet presAssocID="{217C6B48-8D01-4291-BFE4-4EBA6AD2B8A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E529505-9AA7-4AB2-A82D-1CE23B08DE22}" type="pres">
      <dgm:prSet presAssocID="{217C6B48-8D01-4291-BFE4-4EBA6AD2B8AB}" presName="negativeSpace" presStyleCnt="0"/>
      <dgm:spPr/>
    </dgm:pt>
    <dgm:pt modelId="{AF357DDC-8ABC-4D4C-B851-1175A9DBBCFD}" type="pres">
      <dgm:prSet presAssocID="{217C6B48-8D01-4291-BFE4-4EBA6AD2B8AB}" presName="childText" presStyleLbl="conFgAcc1" presStyleIdx="0" presStyleCnt="2">
        <dgm:presLayoutVars>
          <dgm:bulletEnabled val="1"/>
        </dgm:presLayoutVars>
      </dgm:prSet>
      <dgm:spPr/>
    </dgm:pt>
    <dgm:pt modelId="{DDD5D00D-B286-4DE3-AB5B-4917623BEB77}" type="pres">
      <dgm:prSet presAssocID="{EB588ED5-1DF7-4D87-BD7F-9A14FCB59393}" presName="spaceBetweenRectangles" presStyleCnt="0"/>
      <dgm:spPr/>
    </dgm:pt>
    <dgm:pt modelId="{A1A86FCC-7050-4B52-B9B4-0DAF9DB5CFBD}" type="pres">
      <dgm:prSet presAssocID="{A00378BF-791F-4E1E-8D81-BFCCC693E5F3}" presName="parentLin" presStyleCnt="0"/>
      <dgm:spPr/>
    </dgm:pt>
    <dgm:pt modelId="{D176BAB5-BA9F-40FF-AE61-22A7667DF687}" type="pres">
      <dgm:prSet presAssocID="{A00378BF-791F-4E1E-8D81-BFCCC693E5F3}" presName="parentLeftMargin" presStyleLbl="node1" presStyleIdx="0" presStyleCnt="2"/>
      <dgm:spPr/>
    </dgm:pt>
    <dgm:pt modelId="{C30B60EE-720B-4E8C-9824-5C78F5F709D7}" type="pres">
      <dgm:prSet presAssocID="{A00378BF-791F-4E1E-8D81-BFCCC693E5F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B8B924F-8093-4AEC-B929-9B18A18482D4}" type="pres">
      <dgm:prSet presAssocID="{A00378BF-791F-4E1E-8D81-BFCCC693E5F3}" presName="negativeSpace" presStyleCnt="0"/>
      <dgm:spPr/>
    </dgm:pt>
    <dgm:pt modelId="{936BD10A-ECBA-4711-9B21-BB8EA59AA919}" type="pres">
      <dgm:prSet presAssocID="{A00378BF-791F-4E1E-8D81-BFCCC693E5F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C9E869F-D32D-406B-9E1B-B3872573FCE1}" srcId="{217C6B48-8D01-4291-BFE4-4EBA6AD2B8AB}" destId="{7CA13644-9266-4A86-9A71-E9B32CA2A6D8}" srcOrd="1" destOrd="0" parTransId="{BBD4EC78-63C2-4AEA-B7E1-D27380B4563D}" sibTransId="{50EFBE93-E5C2-4377-B5BD-77D643210EC3}"/>
    <dgm:cxn modelId="{F63321C5-4D1C-4D6F-A9F7-27CB934E8401}" type="presOf" srcId="{A00378BF-791F-4E1E-8D81-BFCCC693E5F3}" destId="{D176BAB5-BA9F-40FF-AE61-22A7667DF687}" srcOrd="0" destOrd="0" presId="urn:microsoft.com/office/officeart/2005/8/layout/list1"/>
    <dgm:cxn modelId="{D5BE8156-5970-4738-9907-E5CBBC8F0C1D}" type="presOf" srcId="{A00378BF-791F-4E1E-8D81-BFCCC693E5F3}" destId="{C30B60EE-720B-4E8C-9824-5C78F5F709D7}" srcOrd="1" destOrd="0" presId="urn:microsoft.com/office/officeart/2005/8/layout/list1"/>
    <dgm:cxn modelId="{1E230A2B-2864-4450-914A-18F4A763C865}" srcId="{A00378BF-791F-4E1E-8D81-BFCCC693E5F3}" destId="{9AA06E3F-D099-4094-9104-BFAD31316FE4}" srcOrd="0" destOrd="0" parTransId="{0DD825EF-09B4-4A34-B722-EBA7559A8137}" sibTransId="{460B4645-3106-471E-82D4-D6EA92A47B2B}"/>
    <dgm:cxn modelId="{2F0972EA-F058-4B2C-92B4-EEA1A9756F00}" type="presOf" srcId="{217C6B48-8D01-4291-BFE4-4EBA6AD2B8AB}" destId="{9B01F27F-B915-4AD9-9B47-4CE420BFA58D}" srcOrd="0" destOrd="0" presId="urn:microsoft.com/office/officeart/2005/8/layout/list1"/>
    <dgm:cxn modelId="{42D3FEF6-C6CC-4AD7-9E8B-CF99F8AEA77B}" type="presOf" srcId="{1BE0095E-42FE-40C9-AAA6-43C417520D69}" destId="{936BD10A-ECBA-4711-9B21-BB8EA59AA919}" srcOrd="0" destOrd="1" presId="urn:microsoft.com/office/officeart/2005/8/layout/list1"/>
    <dgm:cxn modelId="{9BAAF3F3-C5A0-4723-8516-F8CB2C195472}" type="presOf" srcId="{217C6B48-8D01-4291-BFE4-4EBA6AD2B8AB}" destId="{77D3C6DC-63CB-4C40-9440-5BE0C9CA4FCA}" srcOrd="1" destOrd="0" presId="urn:microsoft.com/office/officeart/2005/8/layout/list1"/>
    <dgm:cxn modelId="{5AF8F8F7-2172-4698-BE41-27005D7745AD}" type="presOf" srcId="{3B8369FE-719E-4FAB-87A0-7C2186142166}" destId="{AF357DDC-8ABC-4D4C-B851-1175A9DBBCFD}" srcOrd="0" destOrd="0" presId="urn:microsoft.com/office/officeart/2005/8/layout/list1"/>
    <dgm:cxn modelId="{494E97FE-3322-43FD-A128-3BD681523E89}" srcId="{13390207-6A25-49DC-9622-EB1694BBD0FC}" destId="{217C6B48-8D01-4291-BFE4-4EBA6AD2B8AB}" srcOrd="0" destOrd="0" parTransId="{9B6AB72D-04EA-4E2D-855E-D4CA1298D9F1}" sibTransId="{EB588ED5-1DF7-4D87-BD7F-9A14FCB59393}"/>
    <dgm:cxn modelId="{35FB1380-7660-4E4B-B097-C2BEA2F03FA6}" srcId="{217C6B48-8D01-4291-BFE4-4EBA6AD2B8AB}" destId="{3B8369FE-719E-4FAB-87A0-7C2186142166}" srcOrd="0" destOrd="0" parTransId="{E2550F1B-6A55-49C5-90BC-06D6446B56A2}" sibTransId="{D04D7F4D-A873-40C2-8543-B77139870C2D}"/>
    <dgm:cxn modelId="{9764ECBF-CFC3-45B4-9AAC-580A39B3AE6C}" srcId="{13390207-6A25-49DC-9622-EB1694BBD0FC}" destId="{A00378BF-791F-4E1E-8D81-BFCCC693E5F3}" srcOrd="1" destOrd="0" parTransId="{1CD7D64E-0D7E-458C-8D37-447D054A7710}" sibTransId="{3E415CE3-57F0-450F-AE03-9348F216177C}"/>
    <dgm:cxn modelId="{E4D3ECEA-BFFB-4D2D-907D-416FFC5DD4E6}" type="presOf" srcId="{13390207-6A25-49DC-9622-EB1694BBD0FC}" destId="{38D01054-405D-4F17-862E-D9CD3CC26179}" srcOrd="0" destOrd="0" presId="urn:microsoft.com/office/officeart/2005/8/layout/list1"/>
    <dgm:cxn modelId="{616DFD68-8A59-48E8-AA7D-D40DEEABB8E0}" srcId="{A00378BF-791F-4E1E-8D81-BFCCC693E5F3}" destId="{1BE0095E-42FE-40C9-AAA6-43C417520D69}" srcOrd="1" destOrd="0" parTransId="{AB1D73DF-C961-4C9F-9D00-961C5CB6C848}" sibTransId="{BCC4B30A-9578-4DFE-9F24-B0E468E59CDF}"/>
    <dgm:cxn modelId="{2EA9F0F9-0A2F-4106-A3B5-551BDB90F306}" type="presOf" srcId="{9AA06E3F-D099-4094-9104-BFAD31316FE4}" destId="{936BD10A-ECBA-4711-9B21-BB8EA59AA919}" srcOrd="0" destOrd="0" presId="urn:microsoft.com/office/officeart/2005/8/layout/list1"/>
    <dgm:cxn modelId="{EB326198-364D-45A9-8108-1627455A0A65}" type="presOf" srcId="{7CA13644-9266-4A86-9A71-E9B32CA2A6D8}" destId="{AF357DDC-8ABC-4D4C-B851-1175A9DBBCFD}" srcOrd="0" destOrd="1" presId="urn:microsoft.com/office/officeart/2005/8/layout/list1"/>
    <dgm:cxn modelId="{AEB679D7-D157-4E9A-88CF-67EE200C5835}" type="presParOf" srcId="{38D01054-405D-4F17-862E-D9CD3CC26179}" destId="{25DD3C78-0618-4398-A19B-CF5D9AAE5A69}" srcOrd="0" destOrd="0" presId="urn:microsoft.com/office/officeart/2005/8/layout/list1"/>
    <dgm:cxn modelId="{68182C5D-8940-42DC-A166-BCD419CE6C16}" type="presParOf" srcId="{25DD3C78-0618-4398-A19B-CF5D9AAE5A69}" destId="{9B01F27F-B915-4AD9-9B47-4CE420BFA58D}" srcOrd="0" destOrd="0" presId="urn:microsoft.com/office/officeart/2005/8/layout/list1"/>
    <dgm:cxn modelId="{92CD2CED-FC10-4FE9-9C18-4E5C8C8E39BD}" type="presParOf" srcId="{25DD3C78-0618-4398-A19B-CF5D9AAE5A69}" destId="{77D3C6DC-63CB-4C40-9440-5BE0C9CA4FCA}" srcOrd="1" destOrd="0" presId="urn:microsoft.com/office/officeart/2005/8/layout/list1"/>
    <dgm:cxn modelId="{B2DDC1E7-2F3A-42C3-B485-2C6FFAFEAD9F}" type="presParOf" srcId="{38D01054-405D-4F17-862E-D9CD3CC26179}" destId="{FE529505-9AA7-4AB2-A82D-1CE23B08DE22}" srcOrd="1" destOrd="0" presId="urn:microsoft.com/office/officeart/2005/8/layout/list1"/>
    <dgm:cxn modelId="{0E97B6B8-5681-4AF8-820B-C80F380F5824}" type="presParOf" srcId="{38D01054-405D-4F17-862E-D9CD3CC26179}" destId="{AF357DDC-8ABC-4D4C-B851-1175A9DBBCFD}" srcOrd="2" destOrd="0" presId="urn:microsoft.com/office/officeart/2005/8/layout/list1"/>
    <dgm:cxn modelId="{47AE7040-DB4B-493B-9698-71C5357181AF}" type="presParOf" srcId="{38D01054-405D-4F17-862E-D9CD3CC26179}" destId="{DDD5D00D-B286-4DE3-AB5B-4917623BEB77}" srcOrd="3" destOrd="0" presId="urn:microsoft.com/office/officeart/2005/8/layout/list1"/>
    <dgm:cxn modelId="{E8C1D16B-FCEA-4794-9D4E-B26658164A09}" type="presParOf" srcId="{38D01054-405D-4F17-862E-D9CD3CC26179}" destId="{A1A86FCC-7050-4B52-B9B4-0DAF9DB5CFBD}" srcOrd="4" destOrd="0" presId="urn:microsoft.com/office/officeart/2005/8/layout/list1"/>
    <dgm:cxn modelId="{ED4BA011-0259-4FF0-8A09-EE92D8225466}" type="presParOf" srcId="{A1A86FCC-7050-4B52-B9B4-0DAF9DB5CFBD}" destId="{D176BAB5-BA9F-40FF-AE61-22A7667DF687}" srcOrd="0" destOrd="0" presId="urn:microsoft.com/office/officeart/2005/8/layout/list1"/>
    <dgm:cxn modelId="{31D6D27D-673E-45C7-B9E9-9D6B653226B9}" type="presParOf" srcId="{A1A86FCC-7050-4B52-B9B4-0DAF9DB5CFBD}" destId="{C30B60EE-720B-4E8C-9824-5C78F5F709D7}" srcOrd="1" destOrd="0" presId="urn:microsoft.com/office/officeart/2005/8/layout/list1"/>
    <dgm:cxn modelId="{45C0AFD1-9908-4971-AC59-1D6099FEAC56}" type="presParOf" srcId="{38D01054-405D-4F17-862E-D9CD3CC26179}" destId="{0B8B924F-8093-4AEC-B929-9B18A18482D4}" srcOrd="5" destOrd="0" presId="urn:microsoft.com/office/officeart/2005/8/layout/list1"/>
    <dgm:cxn modelId="{FBC050E4-382D-43C8-98E2-DC212890CE3D}" type="presParOf" srcId="{38D01054-405D-4F17-862E-D9CD3CC26179}" destId="{936BD10A-ECBA-4711-9B21-BB8EA59AA91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3390207-6A25-49DC-9622-EB1694BBD0FC}" type="doc">
      <dgm:prSet loTypeId="urn:microsoft.com/office/officeart/2005/8/layout/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8B2F56CB-262A-4979-92A2-5FE8AF076F64}">
      <dgm:prSet custT="1"/>
      <dgm:spPr/>
      <dgm:t>
        <a:bodyPr/>
        <a:lstStyle/>
        <a:p>
          <a:r>
            <a:rPr lang="en-US" altLang="en-US" sz="2000" b="1" dirty="0">
              <a:latin typeface="Arial" panose="020B0604020202020204" pitchFamily="34" charset="0"/>
              <a:cs typeface="Arial" panose="020B0604020202020204" pitchFamily="34" charset="0"/>
            </a:rPr>
            <a:t>Benefit</a:t>
          </a:r>
        </a:p>
      </dgm:t>
    </dgm:pt>
    <dgm:pt modelId="{B4FE190A-560E-4F71-BDDA-51AC7593AF4A}" type="parTrans" cxnId="{45DF04D3-6972-4793-8AC6-BCB2746A19B1}">
      <dgm:prSet/>
      <dgm:spPr/>
      <dgm:t>
        <a:bodyPr/>
        <a:lstStyle/>
        <a:p>
          <a:endParaRPr lang="en-US"/>
        </a:p>
      </dgm:t>
    </dgm:pt>
    <dgm:pt modelId="{80385C2B-6336-4D27-B01A-655FDB5A0062}" type="sibTrans" cxnId="{45DF04D3-6972-4793-8AC6-BCB2746A19B1}">
      <dgm:prSet/>
      <dgm:spPr/>
      <dgm:t>
        <a:bodyPr/>
        <a:lstStyle/>
        <a:p>
          <a:endParaRPr lang="en-US"/>
        </a:p>
      </dgm:t>
    </dgm:pt>
    <dgm:pt modelId="{657110E0-CE45-4241-85A6-0F769E79D1E0}">
      <dgm:prSet custT="1"/>
      <dgm:spPr/>
      <dgm:t>
        <a:bodyPr/>
        <a:lstStyle/>
        <a:p>
          <a:r>
            <a:rPr lang="en-US" altLang="en-US" sz="2000" b="0" dirty="0">
              <a:latin typeface="Arial" panose="020B0604020202020204" pitchFamily="34" charset="0"/>
              <a:cs typeface="Arial" panose="020B0604020202020204" pitchFamily="34" charset="0"/>
            </a:rPr>
            <a:t>Cleans heel marks and stains</a:t>
          </a:r>
        </a:p>
      </dgm:t>
    </dgm:pt>
    <dgm:pt modelId="{B7E510CE-517A-4D66-8DE9-7ABD0F9A5E8C}" type="parTrans" cxnId="{7AB78297-ADFF-46F2-9501-D21B5F6394BF}">
      <dgm:prSet/>
      <dgm:spPr/>
      <dgm:t>
        <a:bodyPr/>
        <a:lstStyle/>
        <a:p>
          <a:endParaRPr lang="en-US"/>
        </a:p>
      </dgm:t>
    </dgm:pt>
    <dgm:pt modelId="{DF6F2EAC-35B2-4A31-A28A-F25326BA4801}" type="sibTrans" cxnId="{7AB78297-ADFF-46F2-9501-D21B5F6394BF}">
      <dgm:prSet/>
      <dgm:spPr/>
      <dgm:t>
        <a:bodyPr/>
        <a:lstStyle/>
        <a:p>
          <a:endParaRPr lang="en-US"/>
        </a:p>
      </dgm:t>
    </dgm:pt>
    <dgm:pt modelId="{4A3C3427-A94E-4A58-845A-FC19CC78B17D}">
      <dgm:prSet custT="1"/>
      <dgm:spPr/>
      <dgm:t>
        <a:bodyPr/>
        <a:lstStyle/>
        <a:p>
          <a:r>
            <a:rPr lang="en-US" altLang="en-US" sz="2000" b="0" dirty="0">
              <a:latin typeface="Arial" panose="020B0604020202020204" pitchFamily="34" charset="0"/>
              <a:cs typeface="Arial" panose="020B0604020202020204" pitchFamily="34" charset="0"/>
            </a:rPr>
            <a:t>Removes dirt, grit and dust from wearing &amp; scratching floor</a:t>
          </a:r>
        </a:p>
      </dgm:t>
    </dgm:pt>
    <dgm:pt modelId="{1CF0DAF5-789C-4B46-9D55-4E459D680B96}" type="parTrans" cxnId="{2CF8BEE2-2DE7-48C5-9E25-0CBDBE2C2BF9}">
      <dgm:prSet/>
      <dgm:spPr/>
      <dgm:t>
        <a:bodyPr/>
        <a:lstStyle/>
        <a:p>
          <a:endParaRPr lang="en-US"/>
        </a:p>
      </dgm:t>
    </dgm:pt>
    <dgm:pt modelId="{00122313-9938-4223-90D3-6B9D2B1A42EA}" type="sibTrans" cxnId="{2CF8BEE2-2DE7-48C5-9E25-0CBDBE2C2BF9}">
      <dgm:prSet/>
      <dgm:spPr/>
      <dgm:t>
        <a:bodyPr/>
        <a:lstStyle/>
        <a:p>
          <a:endParaRPr lang="en-US"/>
        </a:p>
      </dgm:t>
    </dgm:pt>
    <dgm:pt modelId="{3E844FEF-6040-439E-BFA1-72CB49D2380E}">
      <dgm:prSet custT="1"/>
      <dgm:spPr/>
      <dgm:t>
        <a:bodyPr/>
        <a:lstStyle/>
        <a:p>
          <a:r>
            <a:rPr lang="en-US" altLang="en-US" sz="2000" b="1" dirty="0">
              <a:latin typeface="Arial" panose="020B0604020202020204" pitchFamily="34" charset="0"/>
              <a:cs typeface="Arial" panose="020B0604020202020204" pitchFamily="34" charset="0"/>
            </a:rPr>
            <a:t>Frequency</a:t>
          </a:r>
        </a:p>
      </dgm:t>
    </dgm:pt>
    <dgm:pt modelId="{6EF89862-51FE-4CE6-91C0-F185B0BB35C0}" type="parTrans" cxnId="{2418A605-892B-4559-BCFA-D8256D255374}">
      <dgm:prSet/>
      <dgm:spPr/>
      <dgm:t>
        <a:bodyPr/>
        <a:lstStyle/>
        <a:p>
          <a:endParaRPr lang="en-US"/>
        </a:p>
      </dgm:t>
    </dgm:pt>
    <dgm:pt modelId="{0D105C25-6EAA-4477-AE04-95F5F78EBEA1}" type="sibTrans" cxnId="{2418A605-892B-4559-BCFA-D8256D255374}">
      <dgm:prSet/>
      <dgm:spPr/>
      <dgm:t>
        <a:bodyPr/>
        <a:lstStyle/>
        <a:p>
          <a:endParaRPr lang="en-US"/>
        </a:p>
      </dgm:t>
    </dgm:pt>
    <dgm:pt modelId="{590EA020-F9F9-4A5C-BABC-ED463DF2B603}">
      <dgm:prSet custT="1"/>
      <dgm:spPr/>
      <dgm:t>
        <a:bodyPr/>
        <a:lstStyle/>
        <a:p>
          <a:r>
            <a:rPr lang="en-US" altLang="en-US" sz="2000" b="0" dirty="0">
              <a:latin typeface="Arial" panose="020B0604020202020204" pitchFamily="34" charset="0"/>
              <a:cs typeface="Arial" panose="020B0604020202020204" pitchFamily="34" charset="0"/>
            </a:rPr>
            <a:t>Once a night or as required</a:t>
          </a:r>
        </a:p>
      </dgm:t>
    </dgm:pt>
    <dgm:pt modelId="{F912C603-9F0B-4ED1-B33B-F136859F165B}" type="parTrans" cxnId="{AAEA7E4B-0719-4903-9CD6-E5F7F8920AA7}">
      <dgm:prSet/>
      <dgm:spPr/>
      <dgm:t>
        <a:bodyPr/>
        <a:lstStyle/>
        <a:p>
          <a:endParaRPr lang="en-US"/>
        </a:p>
      </dgm:t>
    </dgm:pt>
    <dgm:pt modelId="{BD6266F3-7C4D-44DF-910D-B9568F15B95E}" type="sibTrans" cxnId="{AAEA7E4B-0719-4903-9CD6-E5F7F8920AA7}">
      <dgm:prSet/>
      <dgm:spPr/>
      <dgm:t>
        <a:bodyPr/>
        <a:lstStyle/>
        <a:p>
          <a:endParaRPr lang="en-US"/>
        </a:p>
      </dgm:t>
    </dgm:pt>
    <dgm:pt modelId="{38D01054-405D-4F17-862E-D9CD3CC26179}" type="pres">
      <dgm:prSet presAssocID="{13390207-6A25-49DC-9622-EB1694BBD0FC}" presName="linear" presStyleCnt="0">
        <dgm:presLayoutVars>
          <dgm:dir/>
          <dgm:animLvl val="lvl"/>
          <dgm:resizeHandles val="exact"/>
        </dgm:presLayoutVars>
      </dgm:prSet>
      <dgm:spPr/>
    </dgm:pt>
    <dgm:pt modelId="{97FAC511-F112-433E-AFD1-610E1C395492}" type="pres">
      <dgm:prSet presAssocID="{8B2F56CB-262A-4979-92A2-5FE8AF076F64}" presName="parentLin" presStyleCnt="0"/>
      <dgm:spPr/>
    </dgm:pt>
    <dgm:pt modelId="{0215BE22-07CC-49DE-BA44-739B84697AA3}" type="pres">
      <dgm:prSet presAssocID="{8B2F56CB-262A-4979-92A2-5FE8AF076F64}" presName="parentLeftMargin" presStyleLbl="node1" presStyleIdx="0" presStyleCnt="2"/>
      <dgm:spPr/>
    </dgm:pt>
    <dgm:pt modelId="{5F0F59FA-BE52-4DC3-B358-22A81EAD4550}" type="pres">
      <dgm:prSet presAssocID="{8B2F56CB-262A-4979-92A2-5FE8AF076F64}" presName="parentText" presStyleLbl="node1" presStyleIdx="0" presStyleCnt="2" custScaleY="97321">
        <dgm:presLayoutVars>
          <dgm:chMax val="0"/>
          <dgm:bulletEnabled val="1"/>
        </dgm:presLayoutVars>
      </dgm:prSet>
      <dgm:spPr/>
    </dgm:pt>
    <dgm:pt modelId="{D075762F-B84B-4CC8-BDC6-0B01358110F4}" type="pres">
      <dgm:prSet presAssocID="{8B2F56CB-262A-4979-92A2-5FE8AF076F64}" presName="negativeSpace" presStyleCnt="0"/>
      <dgm:spPr/>
    </dgm:pt>
    <dgm:pt modelId="{B24CEE6E-92AC-4983-8C2B-D8A3A52CA826}" type="pres">
      <dgm:prSet presAssocID="{8B2F56CB-262A-4979-92A2-5FE8AF076F64}" presName="childText" presStyleLbl="conFgAcc1" presStyleIdx="0" presStyleCnt="2">
        <dgm:presLayoutVars>
          <dgm:bulletEnabled val="1"/>
        </dgm:presLayoutVars>
      </dgm:prSet>
      <dgm:spPr/>
    </dgm:pt>
    <dgm:pt modelId="{2D2277ED-95BB-40DA-B748-D035F75C648C}" type="pres">
      <dgm:prSet presAssocID="{80385C2B-6336-4D27-B01A-655FDB5A0062}" presName="spaceBetweenRectangles" presStyleCnt="0"/>
      <dgm:spPr/>
    </dgm:pt>
    <dgm:pt modelId="{903AB6F1-53F9-4DE5-BF3F-A368B7DD4945}" type="pres">
      <dgm:prSet presAssocID="{3E844FEF-6040-439E-BFA1-72CB49D2380E}" presName="parentLin" presStyleCnt="0"/>
      <dgm:spPr/>
    </dgm:pt>
    <dgm:pt modelId="{B48F1349-E39A-44AB-868C-53ABE06D852F}" type="pres">
      <dgm:prSet presAssocID="{3E844FEF-6040-439E-BFA1-72CB49D2380E}" presName="parentLeftMargin" presStyleLbl="node1" presStyleIdx="0" presStyleCnt="2"/>
      <dgm:spPr/>
    </dgm:pt>
    <dgm:pt modelId="{46011E91-07CC-4D24-AD79-2C782EC5DAF8}" type="pres">
      <dgm:prSet presAssocID="{3E844FEF-6040-439E-BFA1-72CB49D2380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3E1210B-4893-4281-BD71-0B14B563CEB7}" type="pres">
      <dgm:prSet presAssocID="{3E844FEF-6040-439E-BFA1-72CB49D2380E}" presName="negativeSpace" presStyleCnt="0"/>
      <dgm:spPr/>
    </dgm:pt>
    <dgm:pt modelId="{87FDE674-6E83-4127-A7BC-D29FD71898D0}" type="pres">
      <dgm:prSet presAssocID="{3E844FEF-6040-439E-BFA1-72CB49D2380E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AEA7E4B-0719-4903-9CD6-E5F7F8920AA7}" srcId="{3E844FEF-6040-439E-BFA1-72CB49D2380E}" destId="{590EA020-F9F9-4A5C-BABC-ED463DF2B603}" srcOrd="0" destOrd="0" parTransId="{F912C603-9F0B-4ED1-B33B-F136859F165B}" sibTransId="{BD6266F3-7C4D-44DF-910D-B9568F15B95E}"/>
    <dgm:cxn modelId="{0F84E259-4C47-4FE9-8DC3-41FD9BC486DC}" type="presOf" srcId="{4A3C3427-A94E-4A58-845A-FC19CC78B17D}" destId="{B24CEE6E-92AC-4983-8C2B-D8A3A52CA826}" srcOrd="0" destOrd="1" presId="urn:microsoft.com/office/officeart/2005/8/layout/list1"/>
    <dgm:cxn modelId="{ED0CDA3B-DCD3-4E26-A26C-4D7150FB3481}" type="presOf" srcId="{3E844FEF-6040-439E-BFA1-72CB49D2380E}" destId="{46011E91-07CC-4D24-AD79-2C782EC5DAF8}" srcOrd="1" destOrd="0" presId="urn:microsoft.com/office/officeart/2005/8/layout/list1"/>
    <dgm:cxn modelId="{1396E541-8FEB-450B-8C20-7D8ECCFC7052}" type="presOf" srcId="{3E844FEF-6040-439E-BFA1-72CB49D2380E}" destId="{B48F1349-E39A-44AB-868C-53ABE06D852F}" srcOrd="0" destOrd="0" presId="urn:microsoft.com/office/officeart/2005/8/layout/list1"/>
    <dgm:cxn modelId="{2CF8BEE2-2DE7-48C5-9E25-0CBDBE2C2BF9}" srcId="{8B2F56CB-262A-4979-92A2-5FE8AF076F64}" destId="{4A3C3427-A94E-4A58-845A-FC19CC78B17D}" srcOrd="1" destOrd="0" parTransId="{1CF0DAF5-789C-4B46-9D55-4E459D680B96}" sibTransId="{00122313-9938-4223-90D3-6B9D2B1A42EA}"/>
    <dgm:cxn modelId="{7A31819F-B1AF-4008-B0E3-F54645F0125C}" type="presOf" srcId="{657110E0-CE45-4241-85A6-0F769E79D1E0}" destId="{B24CEE6E-92AC-4983-8C2B-D8A3A52CA826}" srcOrd="0" destOrd="0" presId="urn:microsoft.com/office/officeart/2005/8/layout/list1"/>
    <dgm:cxn modelId="{8932D611-5385-475D-BA76-CF31A8926E19}" type="presOf" srcId="{8B2F56CB-262A-4979-92A2-5FE8AF076F64}" destId="{5F0F59FA-BE52-4DC3-B358-22A81EAD4550}" srcOrd="1" destOrd="0" presId="urn:microsoft.com/office/officeart/2005/8/layout/list1"/>
    <dgm:cxn modelId="{45DF04D3-6972-4793-8AC6-BCB2746A19B1}" srcId="{13390207-6A25-49DC-9622-EB1694BBD0FC}" destId="{8B2F56CB-262A-4979-92A2-5FE8AF076F64}" srcOrd="0" destOrd="0" parTransId="{B4FE190A-560E-4F71-BDDA-51AC7593AF4A}" sibTransId="{80385C2B-6336-4D27-B01A-655FDB5A0062}"/>
    <dgm:cxn modelId="{E4D3ECEA-BFFB-4D2D-907D-416FFC5DD4E6}" type="presOf" srcId="{13390207-6A25-49DC-9622-EB1694BBD0FC}" destId="{38D01054-405D-4F17-862E-D9CD3CC26179}" srcOrd="0" destOrd="0" presId="urn:microsoft.com/office/officeart/2005/8/layout/list1"/>
    <dgm:cxn modelId="{7AB78297-ADFF-46F2-9501-D21B5F6394BF}" srcId="{8B2F56CB-262A-4979-92A2-5FE8AF076F64}" destId="{657110E0-CE45-4241-85A6-0F769E79D1E0}" srcOrd="0" destOrd="0" parTransId="{B7E510CE-517A-4D66-8DE9-7ABD0F9A5E8C}" sibTransId="{DF6F2EAC-35B2-4A31-A28A-F25326BA4801}"/>
    <dgm:cxn modelId="{CA7992D7-8DB4-4DE7-A89D-AA6CB82E63F1}" type="presOf" srcId="{8B2F56CB-262A-4979-92A2-5FE8AF076F64}" destId="{0215BE22-07CC-49DE-BA44-739B84697AA3}" srcOrd="0" destOrd="0" presId="urn:microsoft.com/office/officeart/2005/8/layout/list1"/>
    <dgm:cxn modelId="{2418A605-892B-4559-BCFA-D8256D255374}" srcId="{13390207-6A25-49DC-9622-EB1694BBD0FC}" destId="{3E844FEF-6040-439E-BFA1-72CB49D2380E}" srcOrd="1" destOrd="0" parTransId="{6EF89862-51FE-4CE6-91C0-F185B0BB35C0}" sibTransId="{0D105C25-6EAA-4477-AE04-95F5F78EBEA1}"/>
    <dgm:cxn modelId="{FA724DE9-1300-44B5-98CC-A3FBDE7B47F0}" type="presOf" srcId="{590EA020-F9F9-4A5C-BABC-ED463DF2B603}" destId="{87FDE674-6E83-4127-A7BC-D29FD71898D0}" srcOrd="0" destOrd="0" presId="urn:microsoft.com/office/officeart/2005/8/layout/list1"/>
    <dgm:cxn modelId="{C192D469-B4C9-4C1E-8909-1669FC747BFF}" type="presParOf" srcId="{38D01054-405D-4F17-862E-D9CD3CC26179}" destId="{97FAC511-F112-433E-AFD1-610E1C395492}" srcOrd="0" destOrd="0" presId="urn:microsoft.com/office/officeart/2005/8/layout/list1"/>
    <dgm:cxn modelId="{8346165F-224A-4A55-B0B1-897C30D6861E}" type="presParOf" srcId="{97FAC511-F112-433E-AFD1-610E1C395492}" destId="{0215BE22-07CC-49DE-BA44-739B84697AA3}" srcOrd="0" destOrd="0" presId="urn:microsoft.com/office/officeart/2005/8/layout/list1"/>
    <dgm:cxn modelId="{DC085879-D6A9-45CE-8ED7-5B452150ED1A}" type="presParOf" srcId="{97FAC511-F112-433E-AFD1-610E1C395492}" destId="{5F0F59FA-BE52-4DC3-B358-22A81EAD4550}" srcOrd="1" destOrd="0" presId="urn:microsoft.com/office/officeart/2005/8/layout/list1"/>
    <dgm:cxn modelId="{F4635FDD-6D65-458F-A449-FC38D53998FA}" type="presParOf" srcId="{38D01054-405D-4F17-862E-D9CD3CC26179}" destId="{D075762F-B84B-4CC8-BDC6-0B01358110F4}" srcOrd="1" destOrd="0" presId="urn:microsoft.com/office/officeart/2005/8/layout/list1"/>
    <dgm:cxn modelId="{150126FE-C226-452C-8DA5-2DF8F79FE353}" type="presParOf" srcId="{38D01054-405D-4F17-862E-D9CD3CC26179}" destId="{B24CEE6E-92AC-4983-8C2B-D8A3A52CA826}" srcOrd="2" destOrd="0" presId="urn:microsoft.com/office/officeart/2005/8/layout/list1"/>
    <dgm:cxn modelId="{1C5FA3A3-034D-4D30-BF05-97B50EEDCEBE}" type="presParOf" srcId="{38D01054-405D-4F17-862E-D9CD3CC26179}" destId="{2D2277ED-95BB-40DA-B748-D035F75C648C}" srcOrd="3" destOrd="0" presId="urn:microsoft.com/office/officeart/2005/8/layout/list1"/>
    <dgm:cxn modelId="{35AC2083-3259-4AD1-8285-9E661F2B6F22}" type="presParOf" srcId="{38D01054-405D-4F17-862E-D9CD3CC26179}" destId="{903AB6F1-53F9-4DE5-BF3F-A368B7DD4945}" srcOrd="4" destOrd="0" presId="urn:microsoft.com/office/officeart/2005/8/layout/list1"/>
    <dgm:cxn modelId="{49374EEF-3C56-42DD-ACE9-7FD99101E353}" type="presParOf" srcId="{903AB6F1-53F9-4DE5-BF3F-A368B7DD4945}" destId="{B48F1349-E39A-44AB-868C-53ABE06D852F}" srcOrd="0" destOrd="0" presId="urn:microsoft.com/office/officeart/2005/8/layout/list1"/>
    <dgm:cxn modelId="{C0BDB2C2-CC94-4010-A109-ADCE1C59B032}" type="presParOf" srcId="{903AB6F1-53F9-4DE5-BF3F-A368B7DD4945}" destId="{46011E91-07CC-4D24-AD79-2C782EC5DAF8}" srcOrd="1" destOrd="0" presId="urn:microsoft.com/office/officeart/2005/8/layout/list1"/>
    <dgm:cxn modelId="{37AA5B71-EEEF-44BF-92D4-249589193AC8}" type="presParOf" srcId="{38D01054-405D-4F17-862E-D9CD3CC26179}" destId="{13E1210B-4893-4281-BD71-0B14B563CEB7}" srcOrd="5" destOrd="0" presId="urn:microsoft.com/office/officeart/2005/8/layout/list1"/>
    <dgm:cxn modelId="{4B9BC032-FFED-43AE-B745-EC21D404D368}" type="presParOf" srcId="{38D01054-405D-4F17-862E-D9CD3CC26179}" destId="{87FDE674-6E83-4127-A7BC-D29FD71898D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3390207-6A25-49DC-9622-EB1694BBD0FC}" type="doc">
      <dgm:prSet loTypeId="urn:microsoft.com/office/officeart/2005/8/layout/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217C6B48-8D01-4291-BFE4-4EBA6AD2B8AB}">
      <dgm:prSet phldrT="[Text]" custT="1"/>
      <dgm:spPr/>
      <dgm:t>
        <a:bodyPr/>
        <a:lstStyle/>
        <a:p>
          <a:r>
            <a:rPr lang="en-US" altLang="en-US" sz="2000" b="1" dirty="0">
              <a:latin typeface="Arial" panose="020B0604020202020204" pitchFamily="34" charset="0"/>
              <a:cs typeface="Arial" panose="020B0604020202020204" pitchFamily="34" charset="0"/>
            </a:rPr>
            <a:t>Equipment</a:t>
          </a:r>
          <a:endParaRPr lang="en-US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6AB72D-04EA-4E2D-855E-D4CA1298D9F1}" type="parTrans" cxnId="{494E97FE-3322-43FD-A128-3BD681523E89}">
      <dgm:prSet/>
      <dgm:spPr/>
      <dgm:t>
        <a:bodyPr/>
        <a:lstStyle/>
        <a:p>
          <a:endParaRPr lang="en-US"/>
        </a:p>
      </dgm:t>
    </dgm:pt>
    <dgm:pt modelId="{EB588ED5-1DF7-4D87-BD7F-9A14FCB59393}" type="sibTrans" cxnId="{494E97FE-3322-43FD-A128-3BD681523E89}">
      <dgm:prSet/>
      <dgm:spPr/>
      <dgm:t>
        <a:bodyPr/>
        <a:lstStyle/>
        <a:p>
          <a:endParaRPr lang="en-US"/>
        </a:p>
      </dgm:t>
    </dgm:pt>
    <dgm:pt modelId="{9BD676A2-E988-4651-B2FC-E8546D69AD5D}">
      <dgm:prSet custT="1"/>
      <dgm:spPr/>
      <dgm:t>
        <a:bodyPr/>
        <a:lstStyle/>
        <a:p>
          <a:r>
            <a:rPr lang="en-US" altLang="en-US" sz="2000" b="0" dirty="0">
              <a:latin typeface="Arial" panose="020B0604020202020204" pitchFamily="34" charset="0"/>
              <a:cs typeface="Arial" panose="020B0604020202020204" pitchFamily="34" charset="0"/>
            </a:rPr>
            <a:t>Untreated dust mop</a:t>
          </a:r>
        </a:p>
      </dgm:t>
    </dgm:pt>
    <dgm:pt modelId="{D464FB3E-7785-48A5-A3E3-439C7C901258}" type="parTrans" cxnId="{DB694CC1-129F-468B-9F92-E9486E165A09}">
      <dgm:prSet/>
      <dgm:spPr/>
      <dgm:t>
        <a:bodyPr/>
        <a:lstStyle/>
        <a:p>
          <a:endParaRPr lang="en-US"/>
        </a:p>
      </dgm:t>
    </dgm:pt>
    <dgm:pt modelId="{01D869FD-62C2-4F64-8A5F-66650E1A271C}" type="sibTrans" cxnId="{DB694CC1-129F-468B-9F92-E9486E165A09}">
      <dgm:prSet/>
      <dgm:spPr/>
      <dgm:t>
        <a:bodyPr/>
        <a:lstStyle/>
        <a:p>
          <a:endParaRPr lang="en-US"/>
        </a:p>
      </dgm:t>
    </dgm:pt>
    <dgm:pt modelId="{21E22F07-148A-4F4A-820C-A2101081CDD4}">
      <dgm:prSet custT="1"/>
      <dgm:spPr/>
      <dgm:t>
        <a:bodyPr/>
        <a:lstStyle/>
        <a:p>
          <a:r>
            <a:rPr lang="en-US" altLang="en-US" sz="2000" b="0" dirty="0">
              <a:latin typeface="Arial" panose="020B0604020202020204" pitchFamily="34" charset="0"/>
              <a:cs typeface="Arial" panose="020B0604020202020204" pitchFamily="34" charset="0"/>
            </a:rPr>
            <a:t>Spray bottle (3 parts water to 1 part Statguard® finish)</a:t>
          </a:r>
        </a:p>
      </dgm:t>
    </dgm:pt>
    <dgm:pt modelId="{1144DEA1-9C14-4AF5-BA1C-1E8F8F48C98B}" type="parTrans" cxnId="{135EFF52-2AE0-4B09-9206-3952D8D2AC6F}">
      <dgm:prSet/>
      <dgm:spPr/>
      <dgm:t>
        <a:bodyPr/>
        <a:lstStyle/>
        <a:p>
          <a:endParaRPr lang="en-US"/>
        </a:p>
      </dgm:t>
    </dgm:pt>
    <dgm:pt modelId="{E76B04F6-2EF2-463F-A7FA-660145BB1032}" type="sibTrans" cxnId="{135EFF52-2AE0-4B09-9206-3952D8D2AC6F}">
      <dgm:prSet/>
      <dgm:spPr/>
      <dgm:t>
        <a:bodyPr/>
        <a:lstStyle/>
        <a:p>
          <a:endParaRPr lang="en-US"/>
        </a:p>
      </dgm:t>
    </dgm:pt>
    <dgm:pt modelId="{A43E8C34-95AC-42E9-9AFC-9395BD2B2379}">
      <dgm:prSet custT="1"/>
      <dgm:spPr/>
      <dgm:t>
        <a:bodyPr/>
        <a:lstStyle/>
        <a:p>
          <a:r>
            <a:rPr lang="en-US" altLang="en-US" sz="2000" b="0" dirty="0">
              <a:latin typeface="Arial" panose="020B0604020202020204" pitchFamily="34" charset="0"/>
              <a:cs typeface="Arial" panose="020B0604020202020204" pitchFamily="34" charset="0"/>
            </a:rPr>
            <a:t>175-1500 RPM buffer / white or beige pad</a:t>
          </a:r>
        </a:p>
      </dgm:t>
    </dgm:pt>
    <dgm:pt modelId="{AB6C4307-52E5-4F7F-85F7-F7FA16BC8106}" type="parTrans" cxnId="{84E0CC80-C757-453B-8074-B046787B8EA2}">
      <dgm:prSet/>
      <dgm:spPr/>
      <dgm:t>
        <a:bodyPr/>
        <a:lstStyle/>
        <a:p>
          <a:endParaRPr lang="en-US"/>
        </a:p>
      </dgm:t>
    </dgm:pt>
    <dgm:pt modelId="{AD255240-AFA6-44D8-B21E-0E2F8CDB687A}" type="sibTrans" cxnId="{84E0CC80-C757-453B-8074-B046787B8EA2}">
      <dgm:prSet/>
      <dgm:spPr/>
      <dgm:t>
        <a:bodyPr/>
        <a:lstStyle/>
        <a:p>
          <a:endParaRPr lang="en-US"/>
        </a:p>
      </dgm:t>
    </dgm:pt>
    <dgm:pt modelId="{6D46DDCC-494C-4FCD-895B-8A788ADF68B5}">
      <dgm:prSet custT="1"/>
      <dgm:spPr/>
      <dgm:t>
        <a:bodyPr/>
        <a:lstStyle/>
        <a:p>
          <a:r>
            <a:rPr lang="en-US" altLang="en-US" sz="2000" b="1" dirty="0">
              <a:latin typeface="Arial" panose="020B0604020202020204" pitchFamily="34" charset="0"/>
              <a:cs typeface="Arial" panose="020B0604020202020204" pitchFamily="34" charset="0"/>
            </a:rPr>
            <a:t>Process</a:t>
          </a:r>
        </a:p>
      </dgm:t>
    </dgm:pt>
    <dgm:pt modelId="{3B825891-97FE-4E99-AED7-634041E28A05}" type="parTrans" cxnId="{0C3C7102-A3D7-4E8E-9357-63E90C8671D1}">
      <dgm:prSet/>
      <dgm:spPr/>
      <dgm:t>
        <a:bodyPr/>
        <a:lstStyle/>
        <a:p>
          <a:endParaRPr lang="en-US"/>
        </a:p>
      </dgm:t>
    </dgm:pt>
    <dgm:pt modelId="{8D84B4B1-1287-4A1C-AA20-FF62743C1780}" type="sibTrans" cxnId="{0C3C7102-A3D7-4E8E-9357-63E90C8671D1}">
      <dgm:prSet/>
      <dgm:spPr/>
      <dgm:t>
        <a:bodyPr/>
        <a:lstStyle/>
        <a:p>
          <a:endParaRPr lang="en-US"/>
        </a:p>
      </dgm:t>
    </dgm:pt>
    <dgm:pt modelId="{AE10042B-CA87-4598-9ADD-3440A3C56777}">
      <dgm:prSet custT="1"/>
      <dgm:spPr/>
      <dgm:t>
        <a:bodyPr/>
        <a:lstStyle/>
        <a:p>
          <a:r>
            <a:rPr lang="en-US" altLang="en-US" sz="2000" b="0" dirty="0">
              <a:latin typeface="Arial" panose="020B0604020202020204" pitchFamily="34" charset="0"/>
              <a:cs typeface="Arial" panose="020B0604020202020204" pitchFamily="34" charset="0"/>
            </a:rPr>
            <a:t>Push broom area</a:t>
          </a:r>
        </a:p>
      </dgm:t>
    </dgm:pt>
    <dgm:pt modelId="{EB9F6F89-158A-47BB-B801-8893D90D0521}" type="parTrans" cxnId="{28879B76-B342-4278-97E4-46EB68BC21C0}">
      <dgm:prSet/>
      <dgm:spPr/>
      <dgm:t>
        <a:bodyPr/>
        <a:lstStyle/>
        <a:p>
          <a:endParaRPr lang="en-US"/>
        </a:p>
      </dgm:t>
    </dgm:pt>
    <dgm:pt modelId="{0F3369FC-831E-4857-AFD2-E2AC95AC57D1}" type="sibTrans" cxnId="{28879B76-B342-4278-97E4-46EB68BC21C0}">
      <dgm:prSet/>
      <dgm:spPr/>
      <dgm:t>
        <a:bodyPr/>
        <a:lstStyle/>
        <a:p>
          <a:endParaRPr lang="en-US"/>
        </a:p>
      </dgm:t>
    </dgm:pt>
    <dgm:pt modelId="{5DCD2647-6672-4C24-A23F-3476F72A1249}">
      <dgm:prSet custT="1"/>
      <dgm:spPr/>
      <dgm:t>
        <a:bodyPr/>
        <a:lstStyle/>
        <a:p>
          <a:r>
            <a:rPr lang="en-US" altLang="en-US" sz="2000" b="0" dirty="0">
              <a:latin typeface="Arial" panose="020B0604020202020204" pitchFamily="34" charset="0"/>
              <a:cs typeface="Arial" panose="020B0604020202020204" pitchFamily="34" charset="0"/>
            </a:rPr>
            <a:t>Spray and buff</a:t>
          </a:r>
        </a:p>
      </dgm:t>
    </dgm:pt>
    <dgm:pt modelId="{1CDC4046-945A-4D4C-ABE9-B3AECEC63786}" type="parTrans" cxnId="{ED8F8EE9-A7B2-428B-A64E-06990737146F}">
      <dgm:prSet/>
      <dgm:spPr/>
      <dgm:t>
        <a:bodyPr/>
        <a:lstStyle/>
        <a:p>
          <a:endParaRPr lang="en-US"/>
        </a:p>
      </dgm:t>
    </dgm:pt>
    <dgm:pt modelId="{90782862-E3F6-47FC-8BCB-2CB43DDBC12B}" type="sibTrans" cxnId="{ED8F8EE9-A7B2-428B-A64E-06990737146F}">
      <dgm:prSet/>
      <dgm:spPr/>
      <dgm:t>
        <a:bodyPr/>
        <a:lstStyle/>
        <a:p>
          <a:endParaRPr lang="en-US"/>
        </a:p>
      </dgm:t>
    </dgm:pt>
    <dgm:pt modelId="{38D01054-405D-4F17-862E-D9CD3CC26179}" type="pres">
      <dgm:prSet presAssocID="{13390207-6A25-49DC-9622-EB1694BBD0FC}" presName="linear" presStyleCnt="0">
        <dgm:presLayoutVars>
          <dgm:dir/>
          <dgm:animLvl val="lvl"/>
          <dgm:resizeHandles val="exact"/>
        </dgm:presLayoutVars>
      </dgm:prSet>
      <dgm:spPr/>
    </dgm:pt>
    <dgm:pt modelId="{25DD3C78-0618-4398-A19B-CF5D9AAE5A69}" type="pres">
      <dgm:prSet presAssocID="{217C6B48-8D01-4291-BFE4-4EBA6AD2B8AB}" presName="parentLin" presStyleCnt="0"/>
      <dgm:spPr/>
    </dgm:pt>
    <dgm:pt modelId="{9B01F27F-B915-4AD9-9B47-4CE420BFA58D}" type="pres">
      <dgm:prSet presAssocID="{217C6B48-8D01-4291-BFE4-4EBA6AD2B8AB}" presName="parentLeftMargin" presStyleLbl="node1" presStyleIdx="0" presStyleCnt="2"/>
      <dgm:spPr/>
    </dgm:pt>
    <dgm:pt modelId="{77D3C6DC-63CB-4C40-9440-5BE0C9CA4FCA}" type="pres">
      <dgm:prSet presAssocID="{217C6B48-8D01-4291-BFE4-4EBA6AD2B8AB}" presName="parentText" presStyleLbl="node1" presStyleIdx="0" presStyleCnt="2" custScaleY="114332">
        <dgm:presLayoutVars>
          <dgm:chMax val="0"/>
          <dgm:bulletEnabled val="1"/>
        </dgm:presLayoutVars>
      </dgm:prSet>
      <dgm:spPr/>
    </dgm:pt>
    <dgm:pt modelId="{FE529505-9AA7-4AB2-A82D-1CE23B08DE22}" type="pres">
      <dgm:prSet presAssocID="{217C6B48-8D01-4291-BFE4-4EBA6AD2B8AB}" presName="negativeSpace" presStyleCnt="0"/>
      <dgm:spPr/>
    </dgm:pt>
    <dgm:pt modelId="{AF357DDC-8ABC-4D4C-B851-1175A9DBBCFD}" type="pres">
      <dgm:prSet presAssocID="{217C6B48-8D01-4291-BFE4-4EBA6AD2B8AB}" presName="childText" presStyleLbl="conFgAcc1" presStyleIdx="0" presStyleCnt="2">
        <dgm:presLayoutVars>
          <dgm:bulletEnabled val="1"/>
        </dgm:presLayoutVars>
      </dgm:prSet>
      <dgm:spPr/>
    </dgm:pt>
    <dgm:pt modelId="{DDD5D00D-B286-4DE3-AB5B-4917623BEB77}" type="pres">
      <dgm:prSet presAssocID="{EB588ED5-1DF7-4D87-BD7F-9A14FCB59393}" presName="spaceBetweenRectangles" presStyleCnt="0"/>
      <dgm:spPr/>
    </dgm:pt>
    <dgm:pt modelId="{176A60F1-72CE-4EC0-A79F-9670FF3F6E13}" type="pres">
      <dgm:prSet presAssocID="{6D46DDCC-494C-4FCD-895B-8A788ADF68B5}" presName="parentLin" presStyleCnt="0"/>
      <dgm:spPr/>
    </dgm:pt>
    <dgm:pt modelId="{81B15D90-4824-4EAA-B888-D79FBD482508}" type="pres">
      <dgm:prSet presAssocID="{6D46DDCC-494C-4FCD-895B-8A788ADF68B5}" presName="parentLeftMargin" presStyleLbl="node1" presStyleIdx="0" presStyleCnt="2"/>
      <dgm:spPr/>
    </dgm:pt>
    <dgm:pt modelId="{D649044E-B14C-4069-ADB3-56AE60D8E25D}" type="pres">
      <dgm:prSet presAssocID="{6D46DDCC-494C-4FCD-895B-8A788ADF68B5}" presName="parentText" presStyleLbl="node1" presStyleIdx="1" presStyleCnt="2" custScaleY="115041">
        <dgm:presLayoutVars>
          <dgm:chMax val="0"/>
          <dgm:bulletEnabled val="1"/>
        </dgm:presLayoutVars>
      </dgm:prSet>
      <dgm:spPr/>
    </dgm:pt>
    <dgm:pt modelId="{F30B8342-D27C-4174-A5A8-E59C68954634}" type="pres">
      <dgm:prSet presAssocID="{6D46DDCC-494C-4FCD-895B-8A788ADF68B5}" presName="negativeSpace" presStyleCnt="0"/>
      <dgm:spPr/>
    </dgm:pt>
    <dgm:pt modelId="{7AD959CE-3E3F-46D9-8C5E-1A564442CC0E}" type="pres">
      <dgm:prSet presAssocID="{6D46DDCC-494C-4FCD-895B-8A788ADF68B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D8F8EE9-A7B2-428B-A64E-06990737146F}" srcId="{6D46DDCC-494C-4FCD-895B-8A788ADF68B5}" destId="{5DCD2647-6672-4C24-A23F-3476F72A1249}" srcOrd="1" destOrd="0" parTransId="{1CDC4046-945A-4D4C-ABE9-B3AECEC63786}" sibTransId="{90782862-E3F6-47FC-8BCB-2CB43DDBC12B}"/>
    <dgm:cxn modelId="{0C3C7102-A3D7-4E8E-9357-63E90C8671D1}" srcId="{13390207-6A25-49DC-9622-EB1694BBD0FC}" destId="{6D46DDCC-494C-4FCD-895B-8A788ADF68B5}" srcOrd="1" destOrd="0" parTransId="{3B825891-97FE-4E99-AED7-634041E28A05}" sibTransId="{8D84B4B1-1287-4A1C-AA20-FF62743C1780}"/>
    <dgm:cxn modelId="{FD71E10B-BB2D-485D-AD6C-D9C56AACEF57}" type="presOf" srcId="{5DCD2647-6672-4C24-A23F-3476F72A1249}" destId="{7AD959CE-3E3F-46D9-8C5E-1A564442CC0E}" srcOrd="0" destOrd="1" presId="urn:microsoft.com/office/officeart/2005/8/layout/list1"/>
    <dgm:cxn modelId="{2F0972EA-F058-4B2C-92B4-EEA1A9756F00}" type="presOf" srcId="{217C6B48-8D01-4291-BFE4-4EBA6AD2B8AB}" destId="{9B01F27F-B915-4AD9-9B47-4CE420BFA58D}" srcOrd="0" destOrd="0" presId="urn:microsoft.com/office/officeart/2005/8/layout/list1"/>
    <dgm:cxn modelId="{135EFF52-2AE0-4B09-9206-3952D8D2AC6F}" srcId="{217C6B48-8D01-4291-BFE4-4EBA6AD2B8AB}" destId="{21E22F07-148A-4F4A-820C-A2101081CDD4}" srcOrd="1" destOrd="0" parTransId="{1144DEA1-9C14-4AF5-BA1C-1E8F8F48C98B}" sibTransId="{E76B04F6-2EF2-463F-A7FA-660145BB1032}"/>
    <dgm:cxn modelId="{9BAAF3F3-C5A0-4723-8516-F8CB2C195472}" type="presOf" srcId="{217C6B48-8D01-4291-BFE4-4EBA6AD2B8AB}" destId="{77D3C6DC-63CB-4C40-9440-5BE0C9CA4FCA}" srcOrd="1" destOrd="0" presId="urn:microsoft.com/office/officeart/2005/8/layout/list1"/>
    <dgm:cxn modelId="{494E97FE-3322-43FD-A128-3BD681523E89}" srcId="{13390207-6A25-49DC-9622-EB1694BBD0FC}" destId="{217C6B48-8D01-4291-BFE4-4EBA6AD2B8AB}" srcOrd="0" destOrd="0" parTransId="{9B6AB72D-04EA-4E2D-855E-D4CA1298D9F1}" sibTransId="{EB588ED5-1DF7-4D87-BD7F-9A14FCB59393}"/>
    <dgm:cxn modelId="{4F9AD8AB-9308-440D-B583-A0AF1D307AF2}" type="presOf" srcId="{9BD676A2-E988-4651-B2FC-E8546D69AD5D}" destId="{AF357DDC-8ABC-4D4C-B851-1175A9DBBCFD}" srcOrd="0" destOrd="0" presId="urn:microsoft.com/office/officeart/2005/8/layout/list1"/>
    <dgm:cxn modelId="{28879B76-B342-4278-97E4-46EB68BC21C0}" srcId="{6D46DDCC-494C-4FCD-895B-8A788ADF68B5}" destId="{AE10042B-CA87-4598-9ADD-3440A3C56777}" srcOrd="0" destOrd="0" parTransId="{EB9F6F89-158A-47BB-B801-8893D90D0521}" sibTransId="{0F3369FC-831E-4857-AFD2-E2AC95AC57D1}"/>
    <dgm:cxn modelId="{E4D3ECEA-BFFB-4D2D-907D-416FFC5DD4E6}" type="presOf" srcId="{13390207-6A25-49DC-9622-EB1694BBD0FC}" destId="{38D01054-405D-4F17-862E-D9CD3CC26179}" srcOrd="0" destOrd="0" presId="urn:microsoft.com/office/officeart/2005/8/layout/list1"/>
    <dgm:cxn modelId="{AEC93525-DB74-4A69-B03F-A5712F3751BB}" type="presOf" srcId="{AE10042B-CA87-4598-9ADD-3440A3C56777}" destId="{7AD959CE-3E3F-46D9-8C5E-1A564442CC0E}" srcOrd="0" destOrd="0" presId="urn:microsoft.com/office/officeart/2005/8/layout/list1"/>
    <dgm:cxn modelId="{84E0CC80-C757-453B-8074-B046787B8EA2}" srcId="{217C6B48-8D01-4291-BFE4-4EBA6AD2B8AB}" destId="{A43E8C34-95AC-42E9-9AFC-9395BD2B2379}" srcOrd="2" destOrd="0" parTransId="{AB6C4307-52E5-4F7F-85F7-F7FA16BC8106}" sibTransId="{AD255240-AFA6-44D8-B21E-0E2F8CDB687A}"/>
    <dgm:cxn modelId="{EED0F254-8F70-47C1-8B86-EE9BE82DA2D4}" type="presOf" srcId="{6D46DDCC-494C-4FCD-895B-8A788ADF68B5}" destId="{81B15D90-4824-4EAA-B888-D79FBD482508}" srcOrd="0" destOrd="0" presId="urn:microsoft.com/office/officeart/2005/8/layout/list1"/>
    <dgm:cxn modelId="{3E8E11A8-1C05-40DF-BCE4-030A5783355D}" type="presOf" srcId="{21E22F07-148A-4F4A-820C-A2101081CDD4}" destId="{AF357DDC-8ABC-4D4C-B851-1175A9DBBCFD}" srcOrd="0" destOrd="1" presId="urn:microsoft.com/office/officeart/2005/8/layout/list1"/>
    <dgm:cxn modelId="{99CCF4F3-EBCD-4D0C-8F93-C2B680675628}" type="presOf" srcId="{6D46DDCC-494C-4FCD-895B-8A788ADF68B5}" destId="{D649044E-B14C-4069-ADB3-56AE60D8E25D}" srcOrd="1" destOrd="0" presId="urn:microsoft.com/office/officeart/2005/8/layout/list1"/>
    <dgm:cxn modelId="{B63AF013-3DE6-4C29-B16E-837B896646D6}" type="presOf" srcId="{A43E8C34-95AC-42E9-9AFC-9395BD2B2379}" destId="{AF357DDC-8ABC-4D4C-B851-1175A9DBBCFD}" srcOrd="0" destOrd="2" presId="urn:microsoft.com/office/officeart/2005/8/layout/list1"/>
    <dgm:cxn modelId="{DB694CC1-129F-468B-9F92-E9486E165A09}" srcId="{217C6B48-8D01-4291-BFE4-4EBA6AD2B8AB}" destId="{9BD676A2-E988-4651-B2FC-E8546D69AD5D}" srcOrd="0" destOrd="0" parTransId="{D464FB3E-7785-48A5-A3E3-439C7C901258}" sibTransId="{01D869FD-62C2-4F64-8A5F-66650E1A271C}"/>
    <dgm:cxn modelId="{AEB679D7-D157-4E9A-88CF-67EE200C5835}" type="presParOf" srcId="{38D01054-405D-4F17-862E-D9CD3CC26179}" destId="{25DD3C78-0618-4398-A19B-CF5D9AAE5A69}" srcOrd="0" destOrd="0" presId="urn:microsoft.com/office/officeart/2005/8/layout/list1"/>
    <dgm:cxn modelId="{68182C5D-8940-42DC-A166-BCD419CE6C16}" type="presParOf" srcId="{25DD3C78-0618-4398-A19B-CF5D9AAE5A69}" destId="{9B01F27F-B915-4AD9-9B47-4CE420BFA58D}" srcOrd="0" destOrd="0" presId="urn:microsoft.com/office/officeart/2005/8/layout/list1"/>
    <dgm:cxn modelId="{92CD2CED-FC10-4FE9-9C18-4E5C8C8E39BD}" type="presParOf" srcId="{25DD3C78-0618-4398-A19B-CF5D9AAE5A69}" destId="{77D3C6DC-63CB-4C40-9440-5BE0C9CA4FCA}" srcOrd="1" destOrd="0" presId="urn:microsoft.com/office/officeart/2005/8/layout/list1"/>
    <dgm:cxn modelId="{B2DDC1E7-2F3A-42C3-B485-2C6FFAFEAD9F}" type="presParOf" srcId="{38D01054-405D-4F17-862E-D9CD3CC26179}" destId="{FE529505-9AA7-4AB2-A82D-1CE23B08DE22}" srcOrd="1" destOrd="0" presId="urn:microsoft.com/office/officeart/2005/8/layout/list1"/>
    <dgm:cxn modelId="{0E97B6B8-5681-4AF8-820B-C80F380F5824}" type="presParOf" srcId="{38D01054-405D-4F17-862E-D9CD3CC26179}" destId="{AF357DDC-8ABC-4D4C-B851-1175A9DBBCFD}" srcOrd="2" destOrd="0" presId="urn:microsoft.com/office/officeart/2005/8/layout/list1"/>
    <dgm:cxn modelId="{47AE7040-DB4B-493B-9698-71C5357181AF}" type="presParOf" srcId="{38D01054-405D-4F17-862E-D9CD3CC26179}" destId="{DDD5D00D-B286-4DE3-AB5B-4917623BEB77}" srcOrd="3" destOrd="0" presId="urn:microsoft.com/office/officeart/2005/8/layout/list1"/>
    <dgm:cxn modelId="{E86962C1-F499-441B-901C-CD0AC5424A8F}" type="presParOf" srcId="{38D01054-405D-4F17-862E-D9CD3CC26179}" destId="{176A60F1-72CE-4EC0-A79F-9670FF3F6E13}" srcOrd="4" destOrd="0" presId="urn:microsoft.com/office/officeart/2005/8/layout/list1"/>
    <dgm:cxn modelId="{087B8B53-50FF-4F37-BF8C-CDC08B9997EE}" type="presParOf" srcId="{176A60F1-72CE-4EC0-A79F-9670FF3F6E13}" destId="{81B15D90-4824-4EAA-B888-D79FBD482508}" srcOrd="0" destOrd="0" presId="urn:microsoft.com/office/officeart/2005/8/layout/list1"/>
    <dgm:cxn modelId="{21527869-C44F-44BB-B53C-27D2C6413D2B}" type="presParOf" srcId="{176A60F1-72CE-4EC0-A79F-9670FF3F6E13}" destId="{D649044E-B14C-4069-ADB3-56AE60D8E25D}" srcOrd="1" destOrd="0" presId="urn:microsoft.com/office/officeart/2005/8/layout/list1"/>
    <dgm:cxn modelId="{9B4F40FB-41F8-4CFD-8F87-D007E08D8CB9}" type="presParOf" srcId="{38D01054-405D-4F17-862E-D9CD3CC26179}" destId="{F30B8342-D27C-4174-A5A8-E59C68954634}" srcOrd="5" destOrd="0" presId="urn:microsoft.com/office/officeart/2005/8/layout/list1"/>
    <dgm:cxn modelId="{B4D1A563-1278-4C0C-A858-E8F6C4DAF090}" type="presParOf" srcId="{38D01054-405D-4F17-862E-D9CD3CC26179}" destId="{7AD959CE-3E3F-46D9-8C5E-1A564442CC0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3390207-6A25-49DC-9622-EB1694BBD0FC}" type="doc">
      <dgm:prSet loTypeId="urn:microsoft.com/office/officeart/2005/8/layout/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8B2F56CB-262A-4979-92A2-5FE8AF076F64}">
      <dgm:prSet custT="1"/>
      <dgm:spPr/>
      <dgm:t>
        <a:bodyPr/>
        <a:lstStyle/>
        <a:p>
          <a:r>
            <a:rPr lang="en-US" altLang="en-US" sz="2000" b="1" dirty="0">
              <a:latin typeface="Arial" panose="020B0604020202020204" pitchFamily="34" charset="0"/>
              <a:cs typeface="Arial" panose="020B0604020202020204" pitchFamily="34" charset="0"/>
            </a:rPr>
            <a:t>Benefit</a:t>
          </a:r>
        </a:p>
      </dgm:t>
    </dgm:pt>
    <dgm:pt modelId="{B4FE190A-560E-4F71-BDDA-51AC7593AF4A}" type="parTrans" cxnId="{45DF04D3-6972-4793-8AC6-BCB2746A19B1}">
      <dgm:prSet/>
      <dgm:spPr/>
      <dgm:t>
        <a:bodyPr/>
        <a:lstStyle/>
        <a:p>
          <a:endParaRPr lang="en-US"/>
        </a:p>
      </dgm:t>
    </dgm:pt>
    <dgm:pt modelId="{80385C2B-6336-4D27-B01A-655FDB5A0062}" type="sibTrans" cxnId="{45DF04D3-6972-4793-8AC6-BCB2746A19B1}">
      <dgm:prSet/>
      <dgm:spPr/>
      <dgm:t>
        <a:bodyPr/>
        <a:lstStyle/>
        <a:p>
          <a:endParaRPr lang="en-US"/>
        </a:p>
      </dgm:t>
    </dgm:pt>
    <dgm:pt modelId="{5CE95470-74F4-4236-9DD9-38234B2E183B}">
      <dgm:prSet custT="1"/>
      <dgm:spPr/>
      <dgm:t>
        <a:bodyPr/>
        <a:lstStyle/>
        <a:p>
          <a:r>
            <a:rPr lang="en-US" altLang="en-US" sz="2000" b="0" dirty="0">
              <a:latin typeface="Arial" panose="020B0604020202020204" pitchFamily="34" charset="0"/>
              <a:cs typeface="Arial" panose="020B0604020202020204" pitchFamily="34" charset="0"/>
            </a:rPr>
            <a:t>Repairs scratches, removes marks and stains</a:t>
          </a:r>
        </a:p>
      </dgm:t>
    </dgm:pt>
    <dgm:pt modelId="{05142CD6-5666-41C8-886B-19641181CFF3}" type="parTrans" cxnId="{161289F2-B09C-4B3B-83F9-8A456FA52C7D}">
      <dgm:prSet/>
      <dgm:spPr/>
      <dgm:t>
        <a:bodyPr/>
        <a:lstStyle/>
        <a:p>
          <a:endParaRPr lang="en-US"/>
        </a:p>
      </dgm:t>
    </dgm:pt>
    <dgm:pt modelId="{DDBC953B-F52D-476E-A523-346F0F055657}" type="sibTrans" cxnId="{161289F2-B09C-4B3B-83F9-8A456FA52C7D}">
      <dgm:prSet/>
      <dgm:spPr/>
      <dgm:t>
        <a:bodyPr/>
        <a:lstStyle/>
        <a:p>
          <a:endParaRPr lang="en-US"/>
        </a:p>
      </dgm:t>
    </dgm:pt>
    <dgm:pt modelId="{8B571DAC-F613-48EC-B1CC-FB614B228C61}">
      <dgm:prSet custT="1"/>
      <dgm:spPr/>
      <dgm:t>
        <a:bodyPr/>
        <a:lstStyle/>
        <a:p>
          <a:r>
            <a:rPr lang="en-US" altLang="en-US" sz="2000" b="0" dirty="0">
              <a:latin typeface="Arial" panose="020B0604020202020204" pitchFamily="34" charset="0"/>
              <a:cs typeface="Arial" panose="020B0604020202020204" pitchFamily="34" charset="0"/>
            </a:rPr>
            <a:t>Increases Gloss</a:t>
          </a:r>
        </a:p>
      </dgm:t>
    </dgm:pt>
    <dgm:pt modelId="{AEB7ED09-C386-4E5A-894E-43F1AF5FB2BD}" type="parTrans" cxnId="{BF18E020-63C8-4A20-AF51-D791333F77CF}">
      <dgm:prSet/>
      <dgm:spPr/>
      <dgm:t>
        <a:bodyPr/>
        <a:lstStyle/>
        <a:p>
          <a:endParaRPr lang="en-US"/>
        </a:p>
      </dgm:t>
    </dgm:pt>
    <dgm:pt modelId="{41BBECD4-0669-4939-B6DF-A6E24C931E03}" type="sibTrans" cxnId="{BF18E020-63C8-4A20-AF51-D791333F77CF}">
      <dgm:prSet/>
      <dgm:spPr/>
      <dgm:t>
        <a:bodyPr/>
        <a:lstStyle/>
        <a:p>
          <a:endParaRPr lang="en-US"/>
        </a:p>
      </dgm:t>
    </dgm:pt>
    <dgm:pt modelId="{EA240898-A7FC-499C-9C29-449FAC8B1427}">
      <dgm:prSet custT="1"/>
      <dgm:spPr/>
      <dgm:t>
        <a:bodyPr/>
        <a:lstStyle/>
        <a:p>
          <a:r>
            <a:rPr lang="en-US" altLang="en-US" sz="2000" b="1" baseline="0" dirty="0">
              <a:latin typeface="Arial" panose="020B0604020202020204" pitchFamily="34" charset="0"/>
              <a:cs typeface="Arial" panose="020B0604020202020204" pitchFamily="34" charset="0"/>
            </a:rPr>
            <a:t>Frequency</a:t>
          </a:r>
        </a:p>
      </dgm:t>
    </dgm:pt>
    <dgm:pt modelId="{74DFF482-7AC0-4D8E-A4B7-8303FCD0F24A}" type="parTrans" cxnId="{51F2F9DC-1765-4821-97F8-759A64643E35}">
      <dgm:prSet/>
      <dgm:spPr/>
      <dgm:t>
        <a:bodyPr/>
        <a:lstStyle/>
        <a:p>
          <a:endParaRPr lang="en-US"/>
        </a:p>
      </dgm:t>
    </dgm:pt>
    <dgm:pt modelId="{00C29F0E-D912-419D-9EDD-335A5A3EEB9B}" type="sibTrans" cxnId="{51F2F9DC-1765-4821-97F8-759A64643E35}">
      <dgm:prSet/>
      <dgm:spPr/>
      <dgm:t>
        <a:bodyPr/>
        <a:lstStyle/>
        <a:p>
          <a:endParaRPr lang="en-US"/>
        </a:p>
      </dgm:t>
    </dgm:pt>
    <dgm:pt modelId="{4A16EE7E-9384-4C33-B46F-B0B0F029A0D9}">
      <dgm:prSet custT="1"/>
      <dgm:spPr/>
      <dgm:t>
        <a:bodyPr/>
        <a:lstStyle/>
        <a:p>
          <a:r>
            <a:rPr lang="en-US" altLang="en-US" sz="2000" b="0" dirty="0">
              <a:latin typeface="Arial" panose="020B0604020202020204" pitchFamily="34" charset="0"/>
              <a:cs typeface="Arial" panose="020B0604020202020204" pitchFamily="34" charset="0"/>
            </a:rPr>
            <a:t>Once a week or as required</a:t>
          </a:r>
          <a:br>
            <a:rPr lang="en-US" altLang="en-US" sz="2000" b="0" dirty="0">
              <a:latin typeface="Arial" panose="020B0604020202020204" pitchFamily="34" charset="0"/>
              <a:cs typeface="Arial" panose="020B0604020202020204" pitchFamily="34" charset="0"/>
            </a:rPr>
          </a:br>
          <a:endParaRPr lang="en-US" altLang="en-US" sz="20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791BDE-5D14-43BE-9232-AE4D995BDAB4}" type="parTrans" cxnId="{40993BFF-9FF0-4566-A380-C2525C245BFE}">
      <dgm:prSet/>
      <dgm:spPr/>
      <dgm:t>
        <a:bodyPr/>
        <a:lstStyle/>
        <a:p>
          <a:endParaRPr lang="en-US"/>
        </a:p>
      </dgm:t>
    </dgm:pt>
    <dgm:pt modelId="{A6ABFBEC-D6F3-46A6-9AEF-4E212F206E7C}" type="sibTrans" cxnId="{40993BFF-9FF0-4566-A380-C2525C245BFE}">
      <dgm:prSet/>
      <dgm:spPr/>
      <dgm:t>
        <a:bodyPr/>
        <a:lstStyle/>
        <a:p>
          <a:endParaRPr lang="en-US"/>
        </a:p>
      </dgm:t>
    </dgm:pt>
    <dgm:pt modelId="{38D01054-405D-4F17-862E-D9CD3CC26179}" type="pres">
      <dgm:prSet presAssocID="{13390207-6A25-49DC-9622-EB1694BBD0FC}" presName="linear" presStyleCnt="0">
        <dgm:presLayoutVars>
          <dgm:dir/>
          <dgm:animLvl val="lvl"/>
          <dgm:resizeHandles val="exact"/>
        </dgm:presLayoutVars>
      </dgm:prSet>
      <dgm:spPr/>
    </dgm:pt>
    <dgm:pt modelId="{97FAC511-F112-433E-AFD1-610E1C395492}" type="pres">
      <dgm:prSet presAssocID="{8B2F56CB-262A-4979-92A2-5FE8AF076F64}" presName="parentLin" presStyleCnt="0"/>
      <dgm:spPr/>
    </dgm:pt>
    <dgm:pt modelId="{0215BE22-07CC-49DE-BA44-739B84697AA3}" type="pres">
      <dgm:prSet presAssocID="{8B2F56CB-262A-4979-92A2-5FE8AF076F64}" presName="parentLeftMargin" presStyleLbl="node1" presStyleIdx="0" presStyleCnt="2"/>
      <dgm:spPr/>
    </dgm:pt>
    <dgm:pt modelId="{5F0F59FA-BE52-4DC3-B358-22A81EAD4550}" type="pres">
      <dgm:prSet presAssocID="{8B2F56CB-262A-4979-92A2-5FE8AF076F64}" presName="parentText" presStyleLbl="node1" presStyleIdx="0" presStyleCnt="2" custScaleY="36070" custLinFactNeighborY="-39380">
        <dgm:presLayoutVars>
          <dgm:chMax val="0"/>
          <dgm:bulletEnabled val="1"/>
        </dgm:presLayoutVars>
      </dgm:prSet>
      <dgm:spPr/>
    </dgm:pt>
    <dgm:pt modelId="{D075762F-B84B-4CC8-BDC6-0B01358110F4}" type="pres">
      <dgm:prSet presAssocID="{8B2F56CB-262A-4979-92A2-5FE8AF076F64}" presName="negativeSpace" presStyleCnt="0"/>
      <dgm:spPr/>
    </dgm:pt>
    <dgm:pt modelId="{B24CEE6E-92AC-4983-8C2B-D8A3A52CA826}" type="pres">
      <dgm:prSet presAssocID="{8B2F56CB-262A-4979-92A2-5FE8AF076F64}" presName="childText" presStyleLbl="conFgAcc1" presStyleIdx="0" presStyleCnt="2" custScaleY="75864" custLinFactNeighborY="-28883">
        <dgm:presLayoutVars>
          <dgm:bulletEnabled val="1"/>
        </dgm:presLayoutVars>
      </dgm:prSet>
      <dgm:spPr/>
    </dgm:pt>
    <dgm:pt modelId="{2D2277ED-95BB-40DA-B748-D035F75C648C}" type="pres">
      <dgm:prSet presAssocID="{80385C2B-6336-4D27-B01A-655FDB5A0062}" presName="spaceBetweenRectangles" presStyleCnt="0"/>
      <dgm:spPr/>
    </dgm:pt>
    <dgm:pt modelId="{D2AB4D61-17BD-4749-ADAF-268A371C9387}" type="pres">
      <dgm:prSet presAssocID="{EA240898-A7FC-499C-9C29-449FAC8B1427}" presName="parentLin" presStyleCnt="0"/>
      <dgm:spPr/>
    </dgm:pt>
    <dgm:pt modelId="{B6F45366-20AF-413E-A7E2-442C80BA729F}" type="pres">
      <dgm:prSet presAssocID="{EA240898-A7FC-499C-9C29-449FAC8B1427}" presName="parentLeftMargin" presStyleLbl="node1" presStyleIdx="0" presStyleCnt="2"/>
      <dgm:spPr/>
    </dgm:pt>
    <dgm:pt modelId="{32F8550E-B3A9-4043-BEAE-774DA624A79F}" type="pres">
      <dgm:prSet presAssocID="{EA240898-A7FC-499C-9C29-449FAC8B1427}" presName="parentText" presStyleLbl="node1" presStyleIdx="1" presStyleCnt="2" custScaleY="38115" custLinFactNeighborY="-8746">
        <dgm:presLayoutVars>
          <dgm:chMax val="0"/>
          <dgm:bulletEnabled val="1"/>
        </dgm:presLayoutVars>
      </dgm:prSet>
      <dgm:spPr/>
    </dgm:pt>
    <dgm:pt modelId="{6476BE28-F7E8-4EFD-A588-DFB86EF7BB1B}" type="pres">
      <dgm:prSet presAssocID="{EA240898-A7FC-499C-9C29-449FAC8B1427}" presName="negativeSpace" presStyleCnt="0"/>
      <dgm:spPr/>
    </dgm:pt>
    <dgm:pt modelId="{62F38034-D016-4520-BF8B-69BFDC15581A}" type="pres">
      <dgm:prSet presAssocID="{EA240898-A7FC-499C-9C29-449FAC8B1427}" presName="childText" presStyleLbl="conFgAcc1" presStyleIdx="1" presStyleCnt="2" custScaleY="52437" custLinFactNeighborY="50240">
        <dgm:presLayoutVars>
          <dgm:bulletEnabled val="1"/>
        </dgm:presLayoutVars>
      </dgm:prSet>
      <dgm:spPr/>
    </dgm:pt>
  </dgm:ptLst>
  <dgm:cxnLst>
    <dgm:cxn modelId="{8932D611-5385-475D-BA76-CF31A8926E19}" type="presOf" srcId="{8B2F56CB-262A-4979-92A2-5FE8AF076F64}" destId="{5F0F59FA-BE52-4DC3-B358-22A81EAD4550}" srcOrd="1" destOrd="0" presId="urn:microsoft.com/office/officeart/2005/8/layout/list1"/>
    <dgm:cxn modelId="{45DF04D3-6972-4793-8AC6-BCB2746A19B1}" srcId="{13390207-6A25-49DC-9622-EB1694BBD0FC}" destId="{8B2F56CB-262A-4979-92A2-5FE8AF076F64}" srcOrd="0" destOrd="0" parTransId="{B4FE190A-560E-4F71-BDDA-51AC7593AF4A}" sibTransId="{80385C2B-6336-4D27-B01A-655FDB5A0062}"/>
    <dgm:cxn modelId="{BF18E020-63C8-4A20-AF51-D791333F77CF}" srcId="{8B2F56CB-262A-4979-92A2-5FE8AF076F64}" destId="{8B571DAC-F613-48EC-B1CC-FB614B228C61}" srcOrd="1" destOrd="0" parTransId="{AEB7ED09-C386-4E5A-894E-43F1AF5FB2BD}" sibTransId="{41BBECD4-0669-4939-B6DF-A6E24C931E03}"/>
    <dgm:cxn modelId="{161289F2-B09C-4B3B-83F9-8A456FA52C7D}" srcId="{8B2F56CB-262A-4979-92A2-5FE8AF076F64}" destId="{5CE95470-74F4-4236-9DD9-38234B2E183B}" srcOrd="0" destOrd="0" parTransId="{05142CD6-5666-41C8-886B-19641181CFF3}" sibTransId="{DDBC953B-F52D-476E-A523-346F0F055657}"/>
    <dgm:cxn modelId="{40993BFF-9FF0-4566-A380-C2525C245BFE}" srcId="{EA240898-A7FC-499C-9C29-449FAC8B1427}" destId="{4A16EE7E-9384-4C33-B46F-B0B0F029A0D9}" srcOrd="0" destOrd="0" parTransId="{4C791BDE-5D14-43BE-9232-AE4D995BDAB4}" sibTransId="{A6ABFBEC-D6F3-46A6-9AEF-4E212F206E7C}"/>
    <dgm:cxn modelId="{6E2070F7-7ADD-4056-96E2-9DF3256563EB}" type="presOf" srcId="{EA240898-A7FC-499C-9C29-449FAC8B1427}" destId="{B6F45366-20AF-413E-A7E2-442C80BA729F}" srcOrd="0" destOrd="0" presId="urn:microsoft.com/office/officeart/2005/8/layout/list1"/>
    <dgm:cxn modelId="{51F2F9DC-1765-4821-97F8-759A64643E35}" srcId="{13390207-6A25-49DC-9622-EB1694BBD0FC}" destId="{EA240898-A7FC-499C-9C29-449FAC8B1427}" srcOrd="1" destOrd="0" parTransId="{74DFF482-7AC0-4D8E-A4B7-8303FCD0F24A}" sibTransId="{00C29F0E-D912-419D-9EDD-335A5A3EEB9B}"/>
    <dgm:cxn modelId="{83043F06-F529-4BD4-9272-52CD1C04E67C}" type="presOf" srcId="{8B571DAC-F613-48EC-B1CC-FB614B228C61}" destId="{B24CEE6E-92AC-4983-8C2B-D8A3A52CA826}" srcOrd="0" destOrd="1" presId="urn:microsoft.com/office/officeart/2005/8/layout/list1"/>
    <dgm:cxn modelId="{E4D3ECEA-BFFB-4D2D-907D-416FFC5DD4E6}" type="presOf" srcId="{13390207-6A25-49DC-9622-EB1694BBD0FC}" destId="{38D01054-405D-4F17-862E-D9CD3CC26179}" srcOrd="0" destOrd="0" presId="urn:microsoft.com/office/officeart/2005/8/layout/list1"/>
    <dgm:cxn modelId="{CA7992D7-8DB4-4DE7-A89D-AA6CB82E63F1}" type="presOf" srcId="{8B2F56CB-262A-4979-92A2-5FE8AF076F64}" destId="{0215BE22-07CC-49DE-BA44-739B84697AA3}" srcOrd="0" destOrd="0" presId="urn:microsoft.com/office/officeart/2005/8/layout/list1"/>
    <dgm:cxn modelId="{C34CAF86-2F20-476A-9903-72627D34F857}" type="presOf" srcId="{EA240898-A7FC-499C-9C29-449FAC8B1427}" destId="{32F8550E-B3A9-4043-BEAE-774DA624A79F}" srcOrd="1" destOrd="0" presId="urn:microsoft.com/office/officeart/2005/8/layout/list1"/>
    <dgm:cxn modelId="{67923371-DA21-4AA9-92B5-75A9FD0CDF00}" type="presOf" srcId="{4A16EE7E-9384-4C33-B46F-B0B0F029A0D9}" destId="{62F38034-D016-4520-BF8B-69BFDC15581A}" srcOrd="0" destOrd="0" presId="urn:microsoft.com/office/officeart/2005/8/layout/list1"/>
    <dgm:cxn modelId="{287845B6-C01E-4F08-8AE6-B4D75D642DCE}" type="presOf" srcId="{5CE95470-74F4-4236-9DD9-38234B2E183B}" destId="{B24CEE6E-92AC-4983-8C2B-D8A3A52CA826}" srcOrd="0" destOrd="0" presId="urn:microsoft.com/office/officeart/2005/8/layout/list1"/>
    <dgm:cxn modelId="{C192D469-B4C9-4C1E-8909-1669FC747BFF}" type="presParOf" srcId="{38D01054-405D-4F17-862E-D9CD3CC26179}" destId="{97FAC511-F112-433E-AFD1-610E1C395492}" srcOrd="0" destOrd="0" presId="urn:microsoft.com/office/officeart/2005/8/layout/list1"/>
    <dgm:cxn modelId="{8346165F-224A-4A55-B0B1-897C30D6861E}" type="presParOf" srcId="{97FAC511-F112-433E-AFD1-610E1C395492}" destId="{0215BE22-07CC-49DE-BA44-739B84697AA3}" srcOrd="0" destOrd="0" presId="urn:microsoft.com/office/officeart/2005/8/layout/list1"/>
    <dgm:cxn modelId="{DC085879-D6A9-45CE-8ED7-5B452150ED1A}" type="presParOf" srcId="{97FAC511-F112-433E-AFD1-610E1C395492}" destId="{5F0F59FA-BE52-4DC3-B358-22A81EAD4550}" srcOrd="1" destOrd="0" presId="urn:microsoft.com/office/officeart/2005/8/layout/list1"/>
    <dgm:cxn modelId="{F4635FDD-6D65-458F-A449-FC38D53998FA}" type="presParOf" srcId="{38D01054-405D-4F17-862E-D9CD3CC26179}" destId="{D075762F-B84B-4CC8-BDC6-0B01358110F4}" srcOrd="1" destOrd="0" presId="urn:microsoft.com/office/officeart/2005/8/layout/list1"/>
    <dgm:cxn modelId="{150126FE-C226-452C-8DA5-2DF8F79FE353}" type="presParOf" srcId="{38D01054-405D-4F17-862E-D9CD3CC26179}" destId="{B24CEE6E-92AC-4983-8C2B-D8A3A52CA826}" srcOrd="2" destOrd="0" presId="urn:microsoft.com/office/officeart/2005/8/layout/list1"/>
    <dgm:cxn modelId="{1C5FA3A3-034D-4D30-BF05-97B50EEDCEBE}" type="presParOf" srcId="{38D01054-405D-4F17-862E-D9CD3CC26179}" destId="{2D2277ED-95BB-40DA-B748-D035F75C648C}" srcOrd="3" destOrd="0" presId="urn:microsoft.com/office/officeart/2005/8/layout/list1"/>
    <dgm:cxn modelId="{881B3512-E0BD-418C-AD6C-6885C5A8AD1F}" type="presParOf" srcId="{38D01054-405D-4F17-862E-D9CD3CC26179}" destId="{D2AB4D61-17BD-4749-ADAF-268A371C9387}" srcOrd="4" destOrd="0" presId="urn:microsoft.com/office/officeart/2005/8/layout/list1"/>
    <dgm:cxn modelId="{49482EDB-FCE1-46D0-AF51-B497E918C024}" type="presParOf" srcId="{D2AB4D61-17BD-4749-ADAF-268A371C9387}" destId="{B6F45366-20AF-413E-A7E2-442C80BA729F}" srcOrd="0" destOrd="0" presId="urn:microsoft.com/office/officeart/2005/8/layout/list1"/>
    <dgm:cxn modelId="{3B817CBB-3B0E-4B6B-9AA1-D47CF2D696DF}" type="presParOf" srcId="{D2AB4D61-17BD-4749-ADAF-268A371C9387}" destId="{32F8550E-B3A9-4043-BEAE-774DA624A79F}" srcOrd="1" destOrd="0" presId="urn:microsoft.com/office/officeart/2005/8/layout/list1"/>
    <dgm:cxn modelId="{5DDCDD8B-CCBA-42B4-BF76-C08650D1256A}" type="presParOf" srcId="{38D01054-405D-4F17-862E-D9CD3CC26179}" destId="{6476BE28-F7E8-4EFD-A588-DFB86EF7BB1B}" srcOrd="5" destOrd="0" presId="urn:microsoft.com/office/officeart/2005/8/layout/list1"/>
    <dgm:cxn modelId="{34A510D3-77AF-462E-9A6C-74DBDFC56700}" type="presParOf" srcId="{38D01054-405D-4F17-862E-D9CD3CC26179}" destId="{62F38034-D016-4520-BF8B-69BFDC15581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3390207-6A25-49DC-9622-EB1694BBD0FC}" type="doc">
      <dgm:prSet loTypeId="urn:microsoft.com/office/officeart/2005/8/layout/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217C6B48-8D01-4291-BFE4-4EBA6AD2B8AB}">
      <dgm:prSet phldrT="[Text]" custT="1"/>
      <dgm:spPr/>
      <dgm:t>
        <a:bodyPr/>
        <a:lstStyle/>
        <a:p>
          <a:r>
            <a:rPr lang="en-US" altLang="en-US" sz="2000" b="1">
              <a:latin typeface="Arial" panose="020B0604020202020204" pitchFamily="34" charset="0"/>
              <a:cs typeface="Arial" panose="020B0604020202020204" pitchFamily="34" charset="0"/>
            </a:rPr>
            <a:t>Equipment</a:t>
          </a:r>
          <a:endParaRPr lang="en-US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6AB72D-04EA-4E2D-855E-D4CA1298D9F1}" type="parTrans" cxnId="{494E97FE-3322-43FD-A128-3BD681523E89}">
      <dgm:prSet/>
      <dgm:spPr/>
      <dgm:t>
        <a:bodyPr/>
        <a:lstStyle/>
        <a:p>
          <a:endParaRPr lang="en-US"/>
        </a:p>
      </dgm:t>
    </dgm:pt>
    <dgm:pt modelId="{EB588ED5-1DF7-4D87-BD7F-9A14FCB59393}" type="sibTrans" cxnId="{494E97FE-3322-43FD-A128-3BD681523E89}">
      <dgm:prSet/>
      <dgm:spPr/>
      <dgm:t>
        <a:bodyPr/>
        <a:lstStyle/>
        <a:p>
          <a:endParaRPr lang="en-US"/>
        </a:p>
      </dgm:t>
    </dgm:pt>
    <dgm:pt modelId="{9BDDD733-759D-4BB6-AEFF-B9D4C6678DB0}">
      <dgm:prSet custT="1"/>
      <dgm:spPr/>
      <dgm:t>
        <a:bodyPr/>
        <a:lstStyle/>
        <a:p>
          <a:r>
            <a:rPr lang="en-US" altLang="en-US" sz="2000" b="0" dirty="0">
              <a:latin typeface="Arial" panose="020B0604020202020204" pitchFamily="34" charset="0"/>
              <a:cs typeface="Arial" panose="020B0604020202020204" pitchFamily="34" charset="0"/>
            </a:rPr>
            <a:t>Untreated dust mop</a:t>
          </a:r>
        </a:p>
      </dgm:t>
    </dgm:pt>
    <dgm:pt modelId="{F1099D5A-7B83-4AEB-9667-3BDF6C82219F}" type="parTrans" cxnId="{614AD4BB-2364-4027-AB2A-7C62686A143C}">
      <dgm:prSet/>
      <dgm:spPr/>
      <dgm:t>
        <a:bodyPr/>
        <a:lstStyle/>
        <a:p>
          <a:endParaRPr lang="en-US"/>
        </a:p>
      </dgm:t>
    </dgm:pt>
    <dgm:pt modelId="{D90C0416-A1D7-4DAA-B7C3-9847345871EA}" type="sibTrans" cxnId="{614AD4BB-2364-4027-AB2A-7C62686A143C}">
      <dgm:prSet/>
      <dgm:spPr/>
      <dgm:t>
        <a:bodyPr/>
        <a:lstStyle/>
        <a:p>
          <a:endParaRPr lang="en-US"/>
        </a:p>
      </dgm:t>
    </dgm:pt>
    <dgm:pt modelId="{7CA760A3-F9F9-47AC-9DC1-DE27F45167F8}">
      <dgm:prSet custT="1"/>
      <dgm:spPr/>
      <dgm:t>
        <a:bodyPr/>
        <a:lstStyle/>
        <a:p>
          <a:r>
            <a:rPr lang="en-US" altLang="en-US" sz="2000" b="0" dirty="0">
              <a:latin typeface="Arial" panose="020B0604020202020204" pitchFamily="34" charset="0"/>
              <a:cs typeface="Arial" panose="020B0604020202020204" pitchFamily="34" charset="0"/>
            </a:rPr>
            <a:t>1-2000 RPM Burnisher</a:t>
          </a:r>
        </a:p>
      </dgm:t>
    </dgm:pt>
    <dgm:pt modelId="{5272DB8D-9097-4291-A146-0B1F910E24C5}" type="parTrans" cxnId="{A5906C5E-7668-4C6F-9260-1FDE9F097DCF}">
      <dgm:prSet/>
      <dgm:spPr/>
      <dgm:t>
        <a:bodyPr/>
        <a:lstStyle/>
        <a:p>
          <a:endParaRPr lang="en-US"/>
        </a:p>
      </dgm:t>
    </dgm:pt>
    <dgm:pt modelId="{3095A98C-2B9E-46BB-A518-1BB334D6CDC7}" type="sibTrans" cxnId="{A5906C5E-7668-4C6F-9260-1FDE9F097DCF}">
      <dgm:prSet/>
      <dgm:spPr/>
      <dgm:t>
        <a:bodyPr/>
        <a:lstStyle/>
        <a:p>
          <a:endParaRPr lang="en-US"/>
        </a:p>
      </dgm:t>
    </dgm:pt>
    <dgm:pt modelId="{BA70D5DF-8B09-4C58-8C65-B2A34171E4ED}">
      <dgm:prSet custT="1"/>
      <dgm:spPr/>
      <dgm:t>
        <a:bodyPr/>
        <a:lstStyle/>
        <a:p>
          <a:r>
            <a:rPr lang="en-US" altLang="en-US" sz="2000" b="0" dirty="0">
              <a:latin typeface="Arial" panose="020B0604020202020204" pitchFamily="34" charset="0"/>
              <a:cs typeface="Arial" panose="020B0604020202020204" pitchFamily="34" charset="0"/>
            </a:rPr>
            <a:t>White pad</a:t>
          </a:r>
        </a:p>
      </dgm:t>
    </dgm:pt>
    <dgm:pt modelId="{933EF70C-1B9B-40CC-B389-E32F53719715}" type="parTrans" cxnId="{0F7FB219-A252-4E41-AA53-8569E0BCF6BE}">
      <dgm:prSet/>
      <dgm:spPr/>
      <dgm:t>
        <a:bodyPr/>
        <a:lstStyle/>
        <a:p>
          <a:endParaRPr lang="en-US"/>
        </a:p>
      </dgm:t>
    </dgm:pt>
    <dgm:pt modelId="{E371EAB5-CA94-4531-BA18-4B2435D3EE45}" type="sibTrans" cxnId="{0F7FB219-A252-4E41-AA53-8569E0BCF6BE}">
      <dgm:prSet/>
      <dgm:spPr/>
      <dgm:t>
        <a:bodyPr/>
        <a:lstStyle/>
        <a:p>
          <a:endParaRPr lang="en-US"/>
        </a:p>
      </dgm:t>
    </dgm:pt>
    <dgm:pt modelId="{5175C39D-64D1-4B7C-A55D-55C7F5D4F853}">
      <dgm:prSet custT="1"/>
      <dgm:spPr/>
      <dgm:t>
        <a:bodyPr/>
        <a:lstStyle/>
        <a:p>
          <a:r>
            <a:rPr lang="en-US" altLang="en-US" sz="2000" b="1" dirty="0">
              <a:latin typeface="Arial" panose="020B0604020202020204" pitchFamily="34" charset="0"/>
              <a:cs typeface="Arial" panose="020B0604020202020204" pitchFamily="34" charset="0"/>
            </a:rPr>
            <a:t>Process</a:t>
          </a:r>
        </a:p>
      </dgm:t>
    </dgm:pt>
    <dgm:pt modelId="{10EDE768-AE30-44DE-9439-F0F1C8E6ADCC}" type="parTrans" cxnId="{38775B6D-C125-4093-89C5-2F8DA9F36ACB}">
      <dgm:prSet/>
      <dgm:spPr/>
      <dgm:t>
        <a:bodyPr/>
        <a:lstStyle/>
        <a:p>
          <a:endParaRPr lang="en-US"/>
        </a:p>
      </dgm:t>
    </dgm:pt>
    <dgm:pt modelId="{3B7C0744-0081-4FB5-9F34-E8712EFB73ED}" type="sibTrans" cxnId="{38775B6D-C125-4093-89C5-2F8DA9F36ACB}">
      <dgm:prSet/>
      <dgm:spPr/>
      <dgm:t>
        <a:bodyPr/>
        <a:lstStyle/>
        <a:p>
          <a:endParaRPr lang="en-US"/>
        </a:p>
      </dgm:t>
    </dgm:pt>
    <dgm:pt modelId="{B5BC409E-9C13-441C-8087-555B5AD660E4}">
      <dgm:prSet custT="1"/>
      <dgm:spPr/>
      <dgm:t>
        <a:bodyPr/>
        <a:lstStyle/>
        <a:p>
          <a:r>
            <a:rPr lang="en-US" altLang="en-US" sz="2000" b="0" dirty="0">
              <a:latin typeface="Arial" panose="020B0604020202020204" pitchFamily="34" charset="0"/>
              <a:cs typeface="Arial" panose="020B0604020202020204" pitchFamily="34" charset="0"/>
            </a:rPr>
            <a:t>Push broom area</a:t>
          </a:r>
        </a:p>
      </dgm:t>
    </dgm:pt>
    <dgm:pt modelId="{47BC8A72-71DE-4A65-8C39-6345A33DA00A}" type="parTrans" cxnId="{85B261C4-8823-4355-B50F-1AFD98A58370}">
      <dgm:prSet/>
      <dgm:spPr/>
      <dgm:t>
        <a:bodyPr/>
        <a:lstStyle/>
        <a:p>
          <a:endParaRPr lang="en-US"/>
        </a:p>
      </dgm:t>
    </dgm:pt>
    <dgm:pt modelId="{D026EB91-6E21-4266-9C96-CD864FFB8FD9}" type="sibTrans" cxnId="{85B261C4-8823-4355-B50F-1AFD98A58370}">
      <dgm:prSet/>
      <dgm:spPr/>
      <dgm:t>
        <a:bodyPr/>
        <a:lstStyle/>
        <a:p>
          <a:endParaRPr lang="en-US"/>
        </a:p>
      </dgm:t>
    </dgm:pt>
    <dgm:pt modelId="{6270F2C3-0E38-436B-8CBA-5D947B4AA0FF}">
      <dgm:prSet custT="1"/>
      <dgm:spPr/>
      <dgm:t>
        <a:bodyPr/>
        <a:lstStyle/>
        <a:p>
          <a:r>
            <a:rPr lang="en-US" altLang="en-US" sz="2000" b="0" dirty="0">
              <a:latin typeface="Arial" panose="020B0604020202020204" pitchFamily="34" charset="0"/>
              <a:cs typeface="Arial" panose="020B0604020202020204" pitchFamily="34" charset="0"/>
            </a:rPr>
            <a:t>Dry Burnish 1-2000 RPM</a:t>
          </a:r>
        </a:p>
      </dgm:t>
    </dgm:pt>
    <dgm:pt modelId="{3415B54F-5B3A-429E-B9F7-B6CD39DF2680}" type="parTrans" cxnId="{B3529F96-21E8-4E58-97A9-EF0B3854785E}">
      <dgm:prSet/>
      <dgm:spPr/>
      <dgm:t>
        <a:bodyPr/>
        <a:lstStyle/>
        <a:p>
          <a:endParaRPr lang="en-US"/>
        </a:p>
      </dgm:t>
    </dgm:pt>
    <dgm:pt modelId="{258C634B-202A-4EBB-B980-F94ADE94DF01}" type="sibTrans" cxnId="{B3529F96-21E8-4E58-97A9-EF0B3854785E}">
      <dgm:prSet/>
      <dgm:spPr/>
      <dgm:t>
        <a:bodyPr/>
        <a:lstStyle/>
        <a:p>
          <a:endParaRPr lang="en-US"/>
        </a:p>
      </dgm:t>
    </dgm:pt>
    <dgm:pt modelId="{BE81BCA1-7D3D-4033-A012-991DF9A680E1}">
      <dgm:prSet custT="1"/>
      <dgm:spPr/>
      <dgm:t>
        <a:bodyPr/>
        <a:lstStyle/>
        <a:p>
          <a:r>
            <a:rPr lang="en-US" altLang="en-US" sz="2000" b="0" dirty="0">
              <a:latin typeface="Arial" panose="020B0604020202020204" pitchFamily="34" charset="0"/>
              <a:cs typeface="Arial" panose="020B0604020202020204" pitchFamily="34" charset="0"/>
            </a:rPr>
            <a:t>Dust mop</a:t>
          </a:r>
        </a:p>
      </dgm:t>
    </dgm:pt>
    <dgm:pt modelId="{0F7BCF6E-FB55-41ED-A8AF-D24151A5910E}" type="parTrans" cxnId="{7BCDA1E7-91E9-452D-9478-5E8EA974781E}">
      <dgm:prSet/>
      <dgm:spPr/>
      <dgm:t>
        <a:bodyPr/>
        <a:lstStyle/>
        <a:p>
          <a:endParaRPr lang="en-US"/>
        </a:p>
      </dgm:t>
    </dgm:pt>
    <dgm:pt modelId="{07987A76-33A2-43EE-9A74-EE9DE625E557}" type="sibTrans" cxnId="{7BCDA1E7-91E9-452D-9478-5E8EA974781E}">
      <dgm:prSet/>
      <dgm:spPr/>
      <dgm:t>
        <a:bodyPr/>
        <a:lstStyle/>
        <a:p>
          <a:endParaRPr lang="en-US"/>
        </a:p>
      </dgm:t>
    </dgm:pt>
    <dgm:pt modelId="{38D01054-405D-4F17-862E-D9CD3CC26179}" type="pres">
      <dgm:prSet presAssocID="{13390207-6A25-49DC-9622-EB1694BBD0FC}" presName="linear" presStyleCnt="0">
        <dgm:presLayoutVars>
          <dgm:dir/>
          <dgm:animLvl val="lvl"/>
          <dgm:resizeHandles val="exact"/>
        </dgm:presLayoutVars>
      </dgm:prSet>
      <dgm:spPr/>
    </dgm:pt>
    <dgm:pt modelId="{25DD3C78-0618-4398-A19B-CF5D9AAE5A69}" type="pres">
      <dgm:prSet presAssocID="{217C6B48-8D01-4291-BFE4-4EBA6AD2B8AB}" presName="parentLin" presStyleCnt="0"/>
      <dgm:spPr/>
    </dgm:pt>
    <dgm:pt modelId="{9B01F27F-B915-4AD9-9B47-4CE420BFA58D}" type="pres">
      <dgm:prSet presAssocID="{217C6B48-8D01-4291-BFE4-4EBA6AD2B8AB}" presName="parentLeftMargin" presStyleLbl="node1" presStyleIdx="0" presStyleCnt="2"/>
      <dgm:spPr/>
    </dgm:pt>
    <dgm:pt modelId="{77D3C6DC-63CB-4C40-9440-5BE0C9CA4FCA}" type="pres">
      <dgm:prSet presAssocID="{217C6B48-8D01-4291-BFE4-4EBA6AD2B8AB}" presName="parentText" presStyleLbl="node1" presStyleIdx="0" presStyleCnt="2" custScaleY="69100" custLinFactNeighborY="-6833">
        <dgm:presLayoutVars>
          <dgm:chMax val="0"/>
          <dgm:bulletEnabled val="1"/>
        </dgm:presLayoutVars>
      </dgm:prSet>
      <dgm:spPr/>
    </dgm:pt>
    <dgm:pt modelId="{FE529505-9AA7-4AB2-A82D-1CE23B08DE22}" type="pres">
      <dgm:prSet presAssocID="{217C6B48-8D01-4291-BFE4-4EBA6AD2B8AB}" presName="negativeSpace" presStyleCnt="0"/>
      <dgm:spPr/>
    </dgm:pt>
    <dgm:pt modelId="{AF357DDC-8ABC-4D4C-B851-1175A9DBBCFD}" type="pres">
      <dgm:prSet presAssocID="{217C6B48-8D01-4291-BFE4-4EBA6AD2B8AB}" presName="childText" presStyleLbl="conFgAcc1" presStyleIdx="0" presStyleCnt="2" custScaleY="99775" custLinFactNeighborY="13994">
        <dgm:presLayoutVars>
          <dgm:bulletEnabled val="1"/>
        </dgm:presLayoutVars>
      </dgm:prSet>
      <dgm:spPr/>
    </dgm:pt>
    <dgm:pt modelId="{DDD5D00D-B286-4DE3-AB5B-4917623BEB77}" type="pres">
      <dgm:prSet presAssocID="{EB588ED5-1DF7-4D87-BD7F-9A14FCB59393}" presName="spaceBetweenRectangles" presStyleCnt="0"/>
      <dgm:spPr/>
    </dgm:pt>
    <dgm:pt modelId="{E45C8C18-BE12-4A51-BFEE-CD1C91C673FC}" type="pres">
      <dgm:prSet presAssocID="{5175C39D-64D1-4B7C-A55D-55C7F5D4F853}" presName="parentLin" presStyleCnt="0"/>
      <dgm:spPr/>
    </dgm:pt>
    <dgm:pt modelId="{B60E63A3-2FFE-4CCE-8322-B22A5AF9BDBF}" type="pres">
      <dgm:prSet presAssocID="{5175C39D-64D1-4B7C-A55D-55C7F5D4F853}" presName="parentLeftMargin" presStyleLbl="node1" presStyleIdx="0" presStyleCnt="2"/>
      <dgm:spPr/>
    </dgm:pt>
    <dgm:pt modelId="{33182BE7-EC1B-4A0B-9019-293147476060}" type="pres">
      <dgm:prSet presAssocID="{5175C39D-64D1-4B7C-A55D-55C7F5D4F853}" presName="parentText" presStyleLbl="node1" presStyleIdx="1" presStyleCnt="2" custScaleY="76510">
        <dgm:presLayoutVars>
          <dgm:chMax val="0"/>
          <dgm:bulletEnabled val="1"/>
        </dgm:presLayoutVars>
      </dgm:prSet>
      <dgm:spPr/>
    </dgm:pt>
    <dgm:pt modelId="{043CE847-2051-49E6-880E-614AC4FEC50C}" type="pres">
      <dgm:prSet presAssocID="{5175C39D-64D1-4B7C-A55D-55C7F5D4F853}" presName="negativeSpace" presStyleCnt="0"/>
      <dgm:spPr/>
    </dgm:pt>
    <dgm:pt modelId="{E6C79C89-25B9-41CC-83C8-722B7ECB99CB}" type="pres">
      <dgm:prSet presAssocID="{5175C39D-64D1-4B7C-A55D-55C7F5D4F85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7BCDA1E7-91E9-452D-9478-5E8EA974781E}" srcId="{5175C39D-64D1-4B7C-A55D-55C7F5D4F853}" destId="{BE81BCA1-7D3D-4033-A012-991DF9A680E1}" srcOrd="2" destOrd="0" parTransId="{0F7BCF6E-FB55-41ED-A8AF-D24151A5910E}" sibTransId="{07987A76-33A2-43EE-9A74-EE9DE625E557}"/>
    <dgm:cxn modelId="{FD2C66D1-8E71-4B63-99D2-21560C985583}" type="presOf" srcId="{BE81BCA1-7D3D-4033-A012-991DF9A680E1}" destId="{E6C79C89-25B9-41CC-83C8-722B7ECB99CB}" srcOrd="0" destOrd="2" presId="urn:microsoft.com/office/officeart/2005/8/layout/list1"/>
    <dgm:cxn modelId="{58ADEB67-0EE0-436F-BE78-0B1951F5EA33}" type="presOf" srcId="{5175C39D-64D1-4B7C-A55D-55C7F5D4F853}" destId="{B60E63A3-2FFE-4CCE-8322-B22A5AF9BDBF}" srcOrd="0" destOrd="0" presId="urn:microsoft.com/office/officeart/2005/8/layout/list1"/>
    <dgm:cxn modelId="{E8507464-BA5A-4B9F-89E7-D6686DA82D5E}" type="presOf" srcId="{6270F2C3-0E38-436B-8CBA-5D947B4AA0FF}" destId="{E6C79C89-25B9-41CC-83C8-722B7ECB99CB}" srcOrd="0" destOrd="1" presId="urn:microsoft.com/office/officeart/2005/8/layout/list1"/>
    <dgm:cxn modelId="{2F0972EA-F058-4B2C-92B4-EEA1A9756F00}" type="presOf" srcId="{217C6B48-8D01-4291-BFE4-4EBA6AD2B8AB}" destId="{9B01F27F-B915-4AD9-9B47-4CE420BFA58D}" srcOrd="0" destOrd="0" presId="urn:microsoft.com/office/officeart/2005/8/layout/list1"/>
    <dgm:cxn modelId="{2AB314E5-C4A7-4209-A9A0-19A72B21A266}" type="presOf" srcId="{5175C39D-64D1-4B7C-A55D-55C7F5D4F853}" destId="{33182BE7-EC1B-4A0B-9019-293147476060}" srcOrd="1" destOrd="0" presId="urn:microsoft.com/office/officeart/2005/8/layout/list1"/>
    <dgm:cxn modelId="{0F7FB219-A252-4E41-AA53-8569E0BCF6BE}" srcId="{217C6B48-8D01-4291-BFE4-4EBA6AD2B8AB}" destId="{BA70D5DF-8B09-4C58-8C65-B2A34171E4ED}" srcOrd="2" destOrd="0" parTransId="{933EF70C-1B9B-40CC-B389-E32F53719715}" sibTransId="{E371EAB5-CA94-4531-BA18-4B2435D3EE45}"/>
    <dgm:cxn modelId="{9BAAF3F3-C5A0-4723-8516-F8CB2C195472}" type="presOf" srcId="{217C6B48-8D01-4291-BFE4-4EBA6AD2B8AB}" destId="{77D3C6DC-63CB-4C40-9440-5BE0C9CA4FCA}" srcOrd="1" destOrd="0" presId="urn:microsoft.com/office/officeart/2005/8/layout/list1"/>
    <dgm:cxn modelId="{614AD4BB-2364-4027-AB2A-7C62686A143C}" srcId="{217C6B48-8D01-4291-BFE4-4EBA6AD2B8AB}" destId="{9BDDD733-759D-4BB6-AEFF-B9D4C6678DB0}" srcOrd="0" destOrd="0" parTransId="{F1099D5A-7B83-4AEB-9667-3BDF6C82219F}" sibTransId="{D90C0416-A1D7-4DAA-B7C3-9847345871EA}"/>
    <dgm:cxn modelId="{CD3BBE7D-B234-4E76-9294-9BC579676727}" type="presOf" srcId="{7CA760A3-F9F9-47AC-9DC1-DE27F45167F8}" destId="{AF357DDC-8ABC-4D4C-B851-1175A9DBBCFD}" srcOrd="0" destOrd="1" presId="urn:microsoft.com/office/officeart/2005/8/layout/list1"/>
    <dgm:cxn modelId="{B3529F96-21E8-4E58-97A9-EF0B3854785E}" srcId="{5175C39D-64D1-4B7C-A55D-55C7F5D4F853}" destId="{6270F2C3-0E38-436B-8CBA-5D947B4AA0FF}" srcOrd="1" destOrd="0" parTransId="{3415B54F-5B3A-429E-B9F7-B6CD39DF2680}" sibTransId="{258C634B-202A-4EBB-B980-F94ADE94DF01}"/>
    <dgm:cxn modelId="{944ECF12-F206-4887-B923-C97861C715FA}" type="presOf" srcId="{9BDDD733-759D-4BB6-AEFF-B9D4C6678DB0}" destId="{AF357DDC-8ABC-4D4C-B851-1175A9DBBCFD}" srcOrd="0" destOrd="0" presId="urn:microsoft.com/office/officeart/2005/8/layout/list1"/>
    <dgm:cxn modelId="{98EC519B-6DEC-4540-A6FD-F9A02E174A0B}" type="presOf" srcId="{BA70D5DF-8B09-4C58-8C65-B2A34171E4ED}" destId="{AF357DDC-8ABC-4D4C-B851-1175A9DBBCFD}" srcOrd="0" destOrd="2" presId="urn:microsoft.com/office/officeart/2005/8/layout/list1"/>
    <dgm:cxn modelId="{494E97FE-3322-43FD-A128-3BD681523E89}" srcId="{13390207-6A25-49DC-9622-EB1694BBD0FC}" destId="{217C6B48-8D01-4291-BFE4-4EBA6AD2B8AB}" srcOrd="0" destOrd="0" parTransId="{9B6AB72D-04EA-4E2D-855E-D4CA1298D9F1}" sibTransId="{EB588ED5-1DF7-4D87-BD7F-9A14FCB59393}"/>
    <dgm:cxn modelId="{E4D3ECEA-BFFB-4D2D-907D-416FFC5DD4E6}" type="presOf" srcId="{13390207-6A25-49DC-9622-EB1694BBD0FC}" destId="{38D01054-405D-4F17-862E-D9CD3CC26179}" srcOrd="0" destOrd="0" presId="urn:microsoft.com/office/officeart/2005/8/layout/list1"/>
    <dgm:cxn modelId="{39D605C6-973E-4B27-8270-2BEB3E0D95BE}" type="presOf" srcId="{B5BC409E-9C13-441C-8087-555B5AD660E4}" destId="{E6C79C89-25B9-41CC-83C8-722B7ECB99CB}" srcOrd="0" destOrd="0" presId="urn:microsoft.com/office/officeart/2005/8/layout/list1"/>
    <dgm:cxn modelId="{85B261C4-8823-4355-B50F-1AFD98A58370}" srcId="{5175C39D-64D1-4B7C-A55D-55C7F5D4F853}" destId="{B5BC409E-9C13-441C-8087-555B5AD660E4}" srcOrd="0" destOrd="0" parTransId="{47BC8A72-71DE-4A65-8C39-6345A33DA00A}" sibTransId="{D026EB91-6E21-4266-9C96-CD864FFB8FD9}"/>
    <dgm:cxn modelId="{A5906C5E-7668-4C6F-9260-1FDE9F097DCF}" srcId="{217C6B48-8D01-4291-BFE4-4EBA6AD2B8AB}" destId="{7CA760A3-F9F9-47AC-9DC1-DE27F45167F8}" srcOrd="1" destOrd="0" parTransId="{5272DB8D-9097-4291-A146-0B1F910E24C5}" sibTransId="{3095A98C-2B9E-46BB-A518-1BB334D6CDC7}"/>
    <dgm:cxn modelId="{38775B6D-C125-4093-89C5-2F8DA9F36ACB}" srcId="{13390207-6A25-49DC-9622-EB1694BBD0FC}" destId="{5175C39D-64D1-4B7C-A55D-55C7F5D4F853}" srcOrd="1" destOrd="0" parTransId="{10EDE768-AE30-44DE-9439-F0F1C8E6ADCC}" sibTransId="{3B7C0744-0081-4FB5-9F34-E8712EFB73ED}"/>
    <dgm:cxn modelId="{AEB679D7-D157-4E9A-88CF-67EE200C5835}" type="presParOf" srcId="{38D01054-405D-4F17-862E-D9CD3CC26179}" destId="{25DD3C78-0618-4398-A19B-CF5D9AAE5A69}" srcOrd="0" destOrd="0" presId="urn:microsoft.com/office/officeart/2005/8/layout/list1"/>
    <dgm:cxn modelId="{68182C5D-8940-42DC-A166-BCD419CE6C16}" type="presParOf" srcId="{25DD3C78-0618-4398-A19B-CF5D9AAE5A69}" destId="{9B01F27F-B915-4AD9-9B47-4CE420BFA58D}" srcOrd="0" destOrd="0" presId="urn:microsoft.com/office/officeart/2005/8/layout/list1"/>
    <dgm:cxn modelId="{92CD2CED-FC10-4FE9-9C18-4E5C8C8E39BD}" type="presParOf" srcId="{25DD3C78-0618-4398-A19B-CF5D9AAE5A69}" destId="{77D3C6DC-63CB-4C40-9440-5BE0C9CA4FCA}" srcOrd="1" destOrd="0" presId="urn:microsoft.com/office/officeart/2005/8/layout/list1"/>
    <dgm:cxn modelId="{B2DDC1E7-2F3A-42C3-B485-2C6FFAFEAD9F}" type="presParOf" srcId="{38D01054-405D-4F17-862E-D9CD3CC26179}" destId="{FE529505-9AA7-4AB2-A82D-1CE23B08DE22}" srcOrd="1" destOrd="0" presId="urn:microsoft.com/office/officeart/2005/8/layout/list1"/>
    <dgm:cxn modelId="{0E97B6B8-5681-4AF8-820B-C80F380F5824}" type="presParOf" srcId="{38D01054-405D-4F17-862E-D9CD3CC26179}" destId="{AF357DDC-8ABC-4D4C-B851-1175A9DBBCFD}" srcOrd="2" destOrd="0" presId="urn:microsoft.com/office/officeart/2005/8/layout/list1"/>
    <dgm:cxn modelId="{47AE7040-DB4B-493B-9698-71C5357181AF}" type="presParOf" srcId="{38D01054-405D-4F17-862E-D9CD3CC26179}" destId="{DDD5D00D-B286-4DE3-AB5B-4917623BEB77}" srcOrd="3" destOrd="0" presId="urn:microsoft.com/office/officeart/2005/8/layout/list1"/>
    <dgm:cxn modelId="{41E568B5-57AD-4B0C-939B-04D918687B5F}" type="presParOf" srcId="{38D01054-405D-4F17-862E-D9CD3CC26179}" destId="{E45C8C18-BE12-4A51-BFEE-CD1C91C673FC}" srcOrd="4" destOrd="0" presId="urn:microsoft.com/office/officeart/2005/8/layout/list1"/>
    <dgm:cxn modelId="{E97863AF-5697-4ED5-8D56-A0E2F2CB2A4A}" type="presParOf" srcId="{E45C8C18-BE12-4A51-BFEE-CD1C91C673FC}" destId="{B60E63A3-2FFE-4CCE-8322-B22A5AF9BDBF}" srcOrd="0" destOrd="0" presId="urn:microsoft.com/office/officeart/2005/8/layout/list1"/>
    <dgm:cxn modelId="{82B4BB44-BCA0-4F86-AC56-C4FBAD9CBF11}" type="presParOf" srcId="{E45C8C18-BE12-4A51-BFEE-CD1C91C673FC}" destId="{33182BE7-EC1B-4A0B-9019-293147476060}" srcOrd="1" destOrd="0" presId="urn:microsoft.com/office/officeart/2005/8/layout/list1"/>
    <dgm:cxn modelId="{E47DA91A-9962-4BB1-96E6-0FC080FFCE20}" type="presParOf" srcId="{38D01054-405D-4F17-862E-D9CD3CC26179}" destId="{043CE847-2051-49E6-880E-614AC4FEC50C}" srcOrd="5" destOrd="0" presId="urn:microsoft.com/office/officeart/2005/8/layout/list1"/>
    <dgm:cxn modelId="{01640D42-6593-4227-B6A4-C36D609E21C9}" type="presParOf" srcId="{38D01054-405D-4F17-862E-D9CD3CC26179}" destId="{E6C79C89-25B9-41CC-83C8-722B7ECB99C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357DDC-8ABC-4D4C-B851-1175A9DBBCFD}">
      <dsp:nvSpPr>
        <dsp:cNvPr id="0" name=""/>
        <dsp:cNvSpPr/>
      </dsp:nvSpPr>
      <dsp:spPr>
        <a:xfrm>
          <a:off x="0" y="177054"/>
          <a:ext cx="5105400" cy="12247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6236" tIns="604012" rIns="39623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Untreated push broom or dry mop</a:t>
          </a:r>
        </a:p>
      </dsp:txBody>
      <dsp:txXfrm>
        <a:off x="0" y="177054"/>
        <a:ext cx="5105400" cy="1224709"/>
      </dsp:txXfrm>
    </dsp:sp>
    <dsp:sp modelId="{77D3C6DC-63CB-4C40-9440-5BE0C9CA4FCA}">
      <dsp:nvSpPr>
        <dsp:cNvPr id="0" name=""/>
        <dsp:cNvSpPr/>
      </dsp:nvSpPr>
      <dsp:spPr>
        <a:xfrm>
          <a:off x="255270" y="0"/>
          <a:ext cx="3573780" cy="60385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080" tIns="0" rIns="13508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Equipment</a:t>
          </a:r>
        </a:p>
      </dsp:txBody>
      <dsp:txXfrm>
        <a:off x="284748" y="29478"/>
        <a:ext cx="3514824" cy="544895"/>
      </dsp:txXfrm>
    </dsp:sp>
    <dsp:sp modelId="{3387CBFC-C2AB-4B44-AE03-2D6E9A922312}">
      <dsp:nvSpPr>
        <dsp:cNvPr id="0" name=""/>
        <dsp:cNvSpPr/>
      </dsp:nvSpPr>
      <dsp:spPr>
        <a:xfrm>
          <a:off x="0" y="1899312"/>
          <a:ext cx="5105400" cy="10264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6236" tIns="604012" rIns="39623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Push broom</a:t>
          </a:r>
        </a:p>
      </dsp:txBody>
      <dsp:txXfrm>
        <a:off x="0" y="1899312"/>
        <a:ext cx="5105400" cy="1026453"/>
      </dsp:txXfrm>
    </dsp:sp>
    <dsp:sp modelId="{C49C9456-9947-435D-A215-52F99F967681}">
      <dsp:nvSpPr>
        <dsp:cNvPr id="0" name=""/>
        <dsp:cNvSpPr/>
      </dsp:nvSpPr>
      <dsp:spPr>
        <a:xfrm>
          <a:off x="255270" y="1554169"/>
          <a:ext cx="3573780" cy="67126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080" tIns="0" rIns="13508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Process</a:t>
          </a:r>
        </a:p>
      </dsp:txBody>
      <dsp:txXfrm>
        <a:off x="288038" y="1586937"/>
        <a:ext cx="3508244" cy="60572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4CEE6E-92AC-4983-8C2B-D8A3A52CA826}">
      <dsp:nvSpPr>
        <dsp:cNvPr id="0" name=""/>
        <dsp:cNvSpPr/>
      </dsp:nvSpPr>
      <dsp:spPr>
        <a:xfrm>
          <a:off x="0" y="236315"/>
          <a:ext cx="5113336" cy="14400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6852" tIns="708152" rIns="396852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  <a:t>Cleans heel marks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  <a:t>Increases Gloss</a:t>
          </a:r>
        </a:p>
      </dsp:txBody>
      <dsp:txXfrm>
        <a:off x="0" y="236315"/>
        <a:ext cx="5113336" cy="1440094"/>
      </dsp:txXfrm>
    </dsp:sp>
    <dsp:sp modelId="{5F0F59FA-BE52-4DC3-B358-22A81EAD4550}">
      <dsp:nvSpPr>
        <dsp:cNvPr id="0" name=""/>
        <dsp:cNvSpPr/>
      </dsp:nvSpPr>
      <dsp:spPr>
        <a:xfrm>
          <a:off x="255666" y="0"/>
          <a:ext cx="3579335" cy="69013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290" tIns="0" rIns="13529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Benefit</a:t>
          </a:r>
        </a:p>
      </dsp:txBody>
      <dsp:txXfrm>
        <a:off x="289356" y="33690"/>
        <a:ext cx="3511955" cy="622755"/>
      </dsp:txXfrm>
    </dsp:sp>
    <dsp:sp modelId="{AB95F5AE-945A-4971-87D1-8CF028EC16A1}">
      <dsp:nvSpPr>
        <dsp:cNvPr id="0" name=""/>
        <dsp:cNvSpPr/>
      </dsp:nvSpPr>
      <dsp:spPr>
        <a:xfrm>
          <a:off x="0" y="2363110"/>
          <a:ext cx="5113336" cy="12182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6852" tIns="708152" rIns="396852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  <a:t>Once a week or as required</a:t>
          </a:r>
        </a:p>
      </dsp:txBody>
      <dsp:txXfrm>
        <a:off x="0" y="2363110"/>
        <a:ext cx="5113336" cy="1218288"/>
      </dsp:txXfrm>
    </dsp:sp>
    <dsp:sp modelId="{CD06EB05-85D8-4E63-8B3B-496EF13367CB}">
      <dsp:nvSpPr>
        <dsp:cNvPr id="0" name=""/>
        <dsp:cNvSpPr/>
      </dsp:nvSpPr>
      <dsp:spPr>
        <a:xfrm>
          <a:off x="236537" y="2057396"/>
          <a:ext cx="3579335" cy="67201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290" tIns="0" rIns="13529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Frequency</a:t>
          </a:r>
        </a:p>
      </dsp:txBody>
      <dsp:txXfrm>
        <a:off x="269342" y="2090201"/>
        <a:ext cx="3513725" cy="6064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978C0-08DE-4F55-A9C0-533D0A5DEA5C}">
      <dsp:nvSpPr>
        <dsp:cNvPr id="0" name=""/>
        <dsp:cNvSpPr/>
      </dsp:nvSpPr>
      <dsp:spPr>
        <a:xfrm>
          <a:off x="0" y="213247"/>
          <a:ext cx="5105400" cy="13028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6236" tIns="604012" rIns="39623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Removes dirt, grit and dust from wearing &amp; scratching floor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13247"/>
        <a:ext cx="5105400" cy="1302819"/>
      </dsp:txXfrm>
    </dsp:sp>
    <dsp:sp modelId="{8D5E183E-E15D-4DD0-A1EC-86E5519FE4E1}">
      <dsp:nvSpPr>
        <dsp:cNvPr id="0" name=""/>
        <dsp:cNvSpPr/>
      </dsp:nvSpPr>
      <dsp:spPr>
        <a:xfrm>
          <a:off x="255270" y="0"/>
          <a:ext cx="3573780" cy="62401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080" tIns="0" rIns="13508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Benefit</a:t>
          </a:r>
        </a:p>
      </dsp:txBody>
      <dsp:txXfrm>
        <a:off x="285732" y="30462"/>
        <a:ext cx="3512856" cy="563086"/>
      </dsp:txXfrm>
    </dsp:sp>
    <dsp:sp modelId="{5FC783D5-2953-469D-B9F0-2B8D52E7A994}">
      <dsp:nvSpPr>
        <dsp:cNvPr id="0" name=""/>
        <dsp:cNvSpPr/>
      </dsp:nvSpPr>
      <dsp:spPr>
        <a:xfrm>
          <a:off x="0" y="1916614"/>
          <a:ext cx="5105400" cy="10091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6236" tIns="604012" rIns="39623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Once a night or as required.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916614"/>
        <a:ext cx="5105400" cy="1009149"/>
      </dsp:txXfrm>
    </dsp:sp>
    <dsp:sp modelId="{3293CF17-7EA5-47B4-9E10-9816E1E3E44D}">
      <dsp:nvSpPr>
        <dsp:cNvPr id="0" name=""/>
        <dsp:cNvSpPr/>
      </dsp:nvSpPr>
      <dsp:spPr>
        <a:xfrm>
          <a:off x="255270" y="1668461"/>
          <a:ext cx="3573780" cy="63865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080" tIns="0" rIns="13508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Frequency</a:t>
          </a:r>
        </a:p>
      </dsp:txBody>
      <dsp:txXfrm>
        <a:off x="286446" y="1699637"/>
        <a:ext cx="3511428" cy="5763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357DDC-8ABC-4D4C-B851-1175A9DBBCFD}">
      <dsp:nvSpPr>
        <dsp:cNvPr id="0" name=""/>
        <dsp:cNvSpPr/>
      </dsp:nvSpPr>
      <dsp:spPr>
        <a:xfrm>
          <a:off x="0" y="367712"/>
          <a:ext cx="5105400" cy="14852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6236" tIns="479044" rIns="39623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  <a:t>Untreated push broom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  <a:t>3:1 water &amp; Statguard® Floor Finish mix</a:t>
          </a:r>
        </a:p>
      </dsp:txBody>
      <dsp:txXfrm>
        <a:off x="0" y="367712"/>
        <a:ext cx="5105400" cy="1485224"/>
      </dsp:txXfrm>
    </dsp:sp>
    <dsp:sp modelId="{77D3C6DC-63CB-4C40-9440-5BE0C9CA4FCA}">
      <dsp:nvSpPr>
        <dsp:cNvPr id="0" name=""/>
        <dsp:cNvSpPr/>
      </dsp:nvSpPr>
      <dsp:spPr>
        <a:xfrm>
          <a:off x="255270" y="28232"/>
          <a:ext cx="3573780" cy="6789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080" tIns="0" rIns="13508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Equipment</a:t>
          </a:r>
          <a:endParaRPr lang="en-US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8414" y="61376"/>
        <a:ext cx="3507492" cy="612672"/>
      </dsp:txXfrm>
    </dsp:sp>
    <dsp:sp modelId="{02F0A015-A8DF-4616-AE12-9FE6270ECE7E}">
      <dsp:nvSpPr>
        <dsp:cNvPr id="0" name=""/>
        <dsp:cNvSpPr/>
      </dsp:nvSpPr>
      <dsp:spPr>
        <a:xfrm>
          <a:off x="0" y="2316618"/>
          <a:ext cx="5105400" cy="11954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6236" tIns="479044" rIns="39623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  <a:t>Push broom area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  <a:t>Damp mop area</a:t>
          </a:r>
        </a:p>
      </dsp:txBody>
      <dsp:txXfrm>
        <a:off x="0" y="2316618"/>
        <a:ext cx="5105400" cy="1195424"/>
      </dsp:txXfrm>
    </dsp:sp>
    <dsp:sp modelId="{0EDD5A81-6D0D-4CE4-AB26-A60C45CB50A4}">
      <dsp:nvSpPr>
        <dsp:cNvPr id="0" name=""/>
        <dsp:cNvSpPr/>
      </dsp:nvSpPr>
      <dsp:spPr>
        <a:xfrm>
          <a:off x="255270" y="1977137"/>
          <a:ext cx="3573780" cy="6789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080" tIns="0" rIns="13508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Process</a:t>
          </a:r>
        </a:p>
      </dsp:txBody>
      <dsp:txXfrm>
        <a:off x="288414" y="2010281"/>
        <a:ext cx="3507492" cy="612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4CEE6E-92AC-4983-8C2B-D8A3A52CA826}">
      <dsp:nvSpPr>
        <dsp:cNvPr id="0" name=""/>
        <dsp:cNvSpPr/>
      </dsp:nvSpPr>
      <dsp:spPr>
        <a:xfrm>
          <a:off x="0" y="354892"/>
          <a:ext cx="5113336" cy="14852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6852" tIns="479044" rIns="396852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  <a:t>Increases Gloss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  <a:t>Removes dirt, grit and dust from wearing &amp; scratching floor</a:t>
          </a:r>
        </a:p>
      </dsp:txBody>
      <dsp:txXfrm>
        <a:off x="0" y="354892"/>
        <a:ext cx="5113336" cy="1485224"/>
      </dsp:txXfrm>
    </dsp:sp>
    <dsp:sp modelId="{5F0F59FA-BE52-4DC3-B358-22A81EAD4550}">
      <dsp:nvSpPr>
        <dsp:cNvPr id="0" name=""/>
        <dsp:cNvSpPr/>
      </dsp:nvSpPr>
      <dsp:spPr>
        <a:xfrm>
          <a:off x="255666" y="15412"/>
          <a:ext cx="3579335" cy="6789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290" tIns="0" rIns="13529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Benefit</a:t>
          </a:r>
        </a:p>
      </dsp:txBody>
      <dsp:txXfrm>
        <a:off x="288810" y="48556"/>
        <a:ext cx="3513047" cy="612672"/>
      </dsp:txXfrm>
    </dsp:sp>
    <dsp:sp modelId="{4B924CB7-17B0-4312-A058-921AC02FB07A}">
      <dsp:nvSpPr>
        <dsp:cNvPr id="0" name=""/>
        <dsp:cNvSpPr/>
      </dsp:nvSpPr>
      <dsp:spPr>
        <a:xfrm>
          <a:off x="0" y="2303797"/>
          <a:ext cx="5113336" cy="12210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6852" tIns="479044" rIns="396852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  <a:t>Once a week or as required</a:t>
          </a:r>
        </a:p>
      </dsp:txBody>
      <dsp:txXfrm>
        <a:off x="0" y="2303797"/>
        <a:ext cx="5113336" cy="1221066"/>
      </dsp:txXfrm>
    </dsp:sp>
    <dsp:sp modelId="{F8C7E51C-4B49-4995-B522-D5CBD6ED24E5}">
      <dsp:nvSpPr>
        <dsp:cNvPr id="0" name=""/>
        <dsp:cNvSpPr/>
      </dsp:nvSpPr>
      <dsp:spPr>
        <a:xfrm>
          <a:off x="255666" y="1988040"/>
          <a:ext cx="3579335" cy="6789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290" tIns="0" rIns="13529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Frequency</a:t>
          </a:r>
        </a:p>
      </dsp:txBody>
      <dsp:txXfrm>
        <a:off x="288810" y="2021184"/>
        <a:ext cx="3513047" cy="6126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357DDC-8ABC-4D4C-B851-1175A9DBBCFD}">
      <dsp:nvSpPr>
        <dsp:cNvPr id="0" name=""/>
        <dsp:cNvSpPr/>
      </dsp:nvSpPr>
      <dsp:spPr>
        <a:xfrm>
          <a:off x="0" y="421487"/>
          <a:ext cx="5105400" cy="1275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6236" tIns="562356" rIns="39623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  <a:t>Untreated push broom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  <a:t>Statguard® Cleaner</a:t>
          </a:r>
        </a:p>
      </dsp:txBody>
      <dsp:txXfrm>
        <a:off x="0" y="421487"/>
        <a:ext cx="5105400" cy="1275750"/>
      </dsp:txXfrm>
    </dsp:sp>
    <dsp:sp modelId="{77D3C6DC-63CB-4C40-9440-5BE0C9CA4FCA}">
      <dsp:nvSpPr>
        <dsp:cNvPr id="0" name=""/>
        <dsp:cNvSpPr/>
      </dsp:nvSpPr>
      <dsp:spPr>
        <a:xfrm>
          <a:off x="255270" y="22967"/>
          <a:ext cx="3573780" cy="7970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080" tIns="0" rIns="13508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000" b="1" kern="1200">
              <a:latin typeface="Arial" panose="020B0604020202020204" pitchFamily="34" charset="0"/>
              <a:cs typeface="Arial" panose="020B0604020202020204" pitchFamily="34" charset="0"/>
            </a:rPr>
            <a:t>Equipment</a:t>
          </a:r>
          <a:endParaRPr lang="en-US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4178" y="61875"/>
        <a:ext cx="3495964" cy="719224"/>
      </dsp:txXfrm>
    </dsp:sp>
    <dsp:sp modelId="{936BD10A-ECBA-4711-9B21-BB8EA59AA919}">
      <dsp:nvSpPr>
        <dsp:cNvPr id="0" name=""/>
        <dsp:cNvSpPr/>
      </dsp:nvSpPr>
      <dsp:spPr>
        <a:xfrm>
          <a:off x="0" y="2241558"/>
          <a:ext cx="5105400" cy="1275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6236" tIns="562356" rIns="39623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  <a:t>Push broom area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  <a:t>Damp mop area</a:t>
          </a:r>
        </a:p>
      </dsp:txBody>
      <dsp:txXfrm>
        <a:off x="0" y="2241558"/>
        <a:ext cx="5105400" cy="1275750"/>
      </dsp:txXfrm>
    </dsp:sp>
    <dsp:sp modelId="{C30B60EE-720B-4E8C-9824-5C78F5F709D7}">
      <dsp:nvSpPr>
        <dsp:cNvPr id="0" name=""/>
        <dsp:cNvSpPr/>
      </dsp:nvSpPr>
      <dsp:spPr>
        <a:xfrm>
          <a:off x="255270" y="1843038"/>
          <a:ext cx="3573780" cy="7970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080" tIns="0" rIns="13508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Process</a:t>
          </a:r>
        </a:p>
      </dsp:txBody>
      <dsp:txXfrm>
        <a:off x="294178" y="1881946"/>
        <a:ext cx="3495964" cy="7192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4CEE6E-92AC-4983-8C2B-D8A3A52CA826}">
      <dsp:nvSpPr>
        <dsp:cNvPr id="0" name=""/>
        <dsp:cNvSpPr/>
      </dsp:nvSpPr>
      <dsp:spPr>
        <a:xfrm>
          <a:off x="0" y="393541"/>
          <a:ext cx="5113336" cy="158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6852" tIns="583184" rIns="396852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  <a:t>Cleans heel marks and stains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  <a:t>Removes dirt, grit and dust from wearing &amp; scratching floor</a:t>
          </a:r>
        </a:p>
      </dsp:txBody>
      <dsp:txXfrm>
        <a:off x="0" y="393541"/>
        <a:ext cx="5113336" cy="1587600"/>
      </dsp:txXfrm>
    </dsp:sp>
    <dsp:sp modelId="{5F0F59FA-BE52-4DC3-B358-22A81EAD4550}">
      <dsp:nvSpPr>
        <dsp:cNvPr id="0" name=""/>
        <dsp:cNvSpPr/>
      </dsp:nvSpPr>
      <dsp:spPr>
        <a:xfrm>
          <a:off x="255666" y="2404"/>
          <a:ext cx="3579335" cy="80441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290" tIns="0" rIns="13529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Benefit</a:t>
          </a:r>
        </a:p>
      </dsp:txBody>
      <dsp:txXfrm>
        <a:off x="294934" y="41672"/>
        <a:ext cx="3500799" cy="725880"/>
      </dsp:txXfrm>
    </dsp:sp>
    <dsp:sp modelId="{87FDE674-6E83-4127-A7BC-D29FD71898D0}">
      <dsp:nvSpPr>
        <dsp:cNvPr id="0" name=""/>
        <dsp:cNvSpPr/>
      </dsp:nvSpPr>
      <dsp:spPr>
        <a:xfrm>
          <a:off x="0" y="2545621"/>
          <a:ext cx="5113336" cy="992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6852" tIns="583184" rIns="396852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  <a:t>Once a night or as required</a:t>
          </a:r>
        </a:p>
      </dsp:txBody>
      <dsp:txXfrm>
        <a:off x="0" y="2545621"/>
        <a:ext cx="5113336" cy="992250"/>
      </dsp:txXfrm>
    </dsp:sp>
    <dsp:sp modelId="{46011E91-07CC-4D24-AD79-2C782EC5DAF8}">
      <dsp:nvSpPr>
        <dsp:cNvPr id="0" name=""/>
        <dsp:cNvSpPr/>
      </dsp:nvSpPr>
      <dsp:spPr>
        <a:xfrm>
          <a:off x="255666" y="2132341"/>
          <a:ext cx="3579335" cy="8265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290" tIns="0" rIns="13529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Frequency</a:t>
          </a:r>
        </a:p>
      </dsp:txBody>
      <dsp:txXfrm>
        <a:off x="296015" y="2172690"/>
        <a:ext cx="3498637" cy="7458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357DDC-8ABC-4D4C-B851-1175A9DBBCFD}">
      <dsp:nvSpPr>
        <dsp:cNvPr id="0" name=""/>
        <dsp:cNvSpPr/>
      </dsp:nvSpPr>
      <dsp:spPr>
        <a:xfrm>
          <a:off x="0" y="403957"/>
          <a:ext cx="5105400" cy="1984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6236" tIns="416560" rIns="39623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  <a:t>Untreated dust mop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  <a:t>Spray bottle (3 parts water to 1 part Statguard® finish)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  <a:t>175-1500 RPM buffer / white or beige pad</a:t>
          </a:r>
        </a:p>
      </dsp:txBody>
      <dsp:txXfrm>
        <a:off x="0" y="403957"/>
        <a:ext cx="5105400" cy="1984500"/>
      </dsp:txXfrm>
    </dsp:sp>
    <dsp:sp modelId="{77D3C6DC-63CB-4C40-9440-5BE0C9CA4FCA}">
      <dsp:nvSpPr>
        <dsp:cNvPr id="0" name=""/>
        <dsp:cNvSpPr/>
      </dsp:nvSpPr>
      <dsp:spPr>
        <a:xfrm>
          <a:off x="255270" y="24140"/>
          <a:ext cx="3573780" cy="67501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080" tIns="0" rIns="13508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Equipment</a:t>
          </a:r>
          <a:endParaRPr lang="en-US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8222" y="57092"/>
        <a:ext cx="3507876" cy="609112"/>
      </dsp:txXfrm>
    </dsp:sp>
    <dsp:sp modelId="{7AD959CE-3E3F-46D9-8C5E-1A564442CC0E}">
      <dsp:nvSpPr>
        <dsp:cNvPr id="0" name=""/>
        <dsp:cNvSpPr/>
      </dsp:nvSpPr>
      <dsp:spPr>
        <a:xfrm>
          <a:off x="0" y="2880459"/>
          <a:ext cx="51054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6236" tIns="416560" rIns="39623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  <a:t>Push broom area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  <a:t>Spray and buff</a:t>
          </a:r>
        </a:p>
      </dsp:txBody>
      <dsp:txXfrm>
        <a:off x="0" y="2880459"/>
        <a:ext cx="5105400" cy="1134000"/>
      </dsp:txXfrm>
    </dsp:sp>
    <dsp:sp modelId="{D649044E-B14C-4069-ADB3-56AE60D8E25D}">
      <dsp:nvSpPr>
        <dsp:cNvPr id="0" name=""/>
        <dsp:cNvSpPr/>
      </dsp:nvSpPr>
      <dsp:spPr>
        <a:xfrm>
          <a:off x="255270" y="2496457"/>
          <a:ext cx="3573780" cy="67920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080" tIns="0" rIns="13508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Process</a:t>
          </a:r>
        </a:p>
      </dsp:txBody>
      <dsp:txXfrm>
        <a:off x="288426" y="2529613"/>
        <a:ext cx="3507468" cy="61289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4CEE6E-92AC-4983-8C2B-D8A3A52CA826}">
      <dsp:nvSpPr>
        <dsp:cNvPr id="0" name=""/>
        <dsp:cNvSpPr/>
      </dsp:nvSpPr>
      <dsp:spPr>
        <a:xfrm>
          <a:off x="0" y="450970"/>
          <a:ext cx="5113336" cy="17588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6852" tIns="395732" rIns="396852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  <a:t>Repairs scratches, removes marks and stains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  <a:t>Increases Gloss</a:t>
          </a:r>
        </a:p>
      </dsp:txBody>
      <dsp:txXfrm>
        <a:off x="0" y="450970"/>
        <a:ext cx="5113336" cy="1758830"/>
      </dsp:txXfrm>
    </dsp:sp>
    <dsp:sp modelId="{5F0F59FA-BE52-4DC3-B358-22A81EAD4550}">
      <dsp:nvSpPr>
        <dsp:cNvPr id="0" name=""/>
        <dsp:cNvSpPr/>
      </dsp:nvSpPr>
      <dsp:spPr>
        <a:xfrm>
          <a:off x="255666" y="69968"/>
          <a:ext cx="3579335" cy="68146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290" tIns="0" rIns="13529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Benefit</a:t>
          </a:r>
        </a:p>
      </dsp:txBody>
      <dsp:txXfrm>
        <a:off x="288932" y="103234"/>
        <a:ext cx="3512803" cy="614931"/>
      </dsp:txXfrm>
    </dsp:sp>
    <dsp:sp modelId="{62F38034-D016-4520-BF8B-69BFDC15581A}">
      <dsp:nvSpPr>
        <dsp:cNvPr id="0" name=""/>
        <dsp:cNvSpPr/>
      </dsp:nvSpPr>
      <dsp:spPr>
        <a:xfrm>
          <a:off x="0" y="2905267"/>
          <a:ext cx="5113336" cy="10571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6852" tIns="395732" rIns="396852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  <a:t>Once a week or as required</a:t>
          </a:r>
          <a:br>
            <a:rPr lang="en-US" alt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</a:br>
          <a:endParaRPr lang="en-US" altLang="en-US" sz="20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905267"/>
        <a:ext cx="5113336" cy="1057129"/>
      </dsp:txXfrm>
    </dsp:sp>
    <dsp:sp modelId="{32F8550E-B3A9-4043-BEAE-774DA624A79F}">
      <dsp:nvSpPr>
        <dsp:cNvPr id="0" name=""/>
        <dsp:cNvSpPr/>
      </dsp:nvSpPr>
      <dsp:spPr>
        <a:xfrm>
          <a:off x="255666" y="2489984"/>
          <a:ext cx="3579335" cy="72009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290" tIns="0" rIns="13529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000" b="1" kern="1200" baseline="0" dirty="0">
              <a:latin typeface="Arial" panose="020B0604020202020204" pitchFamily="34" charset="0"/>
              <a:cs typeface="Arial" panose="020B0604020202020204" pitchFamily="34" charset="0"/>
            </a:rPr>
            <a:t>Frequency</a:t>
          </a:r>
        </a:p>
      </dsp:txBody>
      <dsp:txXfrm>
        <a:off x="290818" y="2525136"/>
        <a:ext cx="3509031" cy="64979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357DDC-8ABC-4D4C-B851-1175A9DBBCFD}">
      <dsp:nvSpPr>
        <dsp:cNvPr id="0" name=""/>
        <dsp:cNvSpPr/>
      </dsp:nvSpPr>
      <dsp:spPr>
        <a:xfrm>
          <a:off x="0" y="210410"/>
          <a:ext cx="5105400" cy="17097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6236" tIns="666496" rIns="39623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  <a:t>Untreated dust mop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  <a:t>1-2000 RPM Burnisher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  <a:t>White pad</a:t>
          </a:r>
        </a:p>
      </dsp:txBody>
      <dsp:txXfrm>
        <a:off x="0" y="210410"/>
        <a:ext cx="5105400" cy="1709744"/>
      </dsp:txXfrm>
    </dsp:sp>
    <dsp:sp modelId="{77D3C6DC-63CB-4C40-9440-5BE0C9CA4FCA}">
      <dsp:nvSpPr>
        <dsp:cNvPr id="0" name=""/>
        <dsp:cNvSpPr/>
      </dsp:nvSpPr>
      <dsp:spPr>
        <a:xfrm>
          <a:off x="255270" y="0"/>
          <a:ext cx="3573780" cy="65274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080" tIns="0" rIns="13508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000" b="1" kern="1200">
              <a:latin typeface="Arial" panose="020B0604020202020204" pitchFamily="34" charset="0"/>
              <a:cs typeface="Arial" panose="020B0604020202020204" pitchFamily="34" charset="0"/>
            </a:rPr>
            <a:t>Equipment</a:t>
          </a:r>
          <a:endParaRPr lang="en-US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7134" y="31864"/>
        <a:ext cx="3510052" cy="589018"/>
      </dsp:txXfrm>
    </dsp:sp>
    <dsp:sp modelId="{E6C79C89-25B9-41CC-83C8-722B7ECB99CB}">
      <dsp:nvSpPr>
        <dsp:cNvPr id="0" name=""/>
        <dsp:cNvSpPr/>
      </dsp:nvSpPr>
      <dsp:spPr>
        <a:xfrm>
          <a:off x="0" y="2319197"/>
          <a:ext cx="5105400" cy="171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6236" tIns="666496" rIns="39623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  <a:t>Push broom area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  <a:t>Dry Burnish 1-2000 RPM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  <a:t>Dust mop</a:t>
          </a:r>
        </a:p>
      </dsp:txBody>
      <dsp:txXfrm>
        <a:off x="0" y="2319197"/>
        <a:ext cx="5105400" cy="1713600"/>
      </dsp:txXfrm>
    </dsp:sp>
    <dsp:sp modelId="{33182BE7-EC1B-4A0B-9019-293147476060}">
      <dsp:nvSpPr>
        <dsp:cNvPr id="0" name=""/>
        <dsp:cNvSpPr/>
      </dsp:nvSpPr>
      <dsp:spPr>
        <a:xfrm>
          <a:off x="255270" y="2068773"/>
          <a:ext cx="3573780" cy="72274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080" tIns="0" rIns="13508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Process</a:t>
          </a:r>
        </a:p>
      </dsp:txBody>
      <dsp:txXfrm>
        <a:off x="290551" y="2104054"/>
        <a:ext cx="3503218" cy="6521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kumimoji="0" sz="1200" b="0"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John Brake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kumimoji="0" sz="1200" b="0"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kumimoji="0" sz="1200" b="0"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Title goes here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kumimoji="0" sz="1200" b="0"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A1F7C91-BB61-4232-A171-95F2E3AD06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>
            <a:outerShdw dist="197566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None/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>
            <a:noFill/>
          </a:ln>
          <a:effectLst>
            <a:outerShdw dist="197566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None/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163" y="685800"/>
            <a:ext cx="6365875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95800"/>
            <a:ext cx="5105400" cy="4191000"/>
          </a:xfrm>
          <a:prstGeom prst="rect">
            <a:avLst/>
          </a:prstGeom>
          <a:noFill/>
          <a:ln>
            <a:noFill/>
          </a:ln>
          <a:effectLst>
            <a:outerShdw dist="197566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>
            <a:noFill/>
          </a:ln>
          <a:effectLst>
            <a:outerShdw dist="197566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None/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>
            <a:noFill/>
          </a:ln>
          <a:effectLst>
            <a:outerShdw dist="197566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None/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F079F8A-DDED-47B6-8855-D951F105BE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61963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2392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8747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49438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E22C7C-FD11-4739-B54B-596689AEEF6C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4163" y="685800"/>
            <a:ext cx="6365875" cy="3581400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03A426-06FE-41D1-BDA6-397FA838F992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4163" y="685800"/>
            <a:ext cx="6365875" cy="3581400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03CF3E-D9BB-416B-86E7-8898E38B1DBF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358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4163" y="685800"/>
            <a:ext cx="6365875" cy="3581400"/>
          </a:xfrm>
          <a:ln/>
        </p:spPr>
      </p:sp>
      <p:sp>
        <p:nvSpPr>
          <p:cNvPr id="358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CF32D6-2CDA-4CEA-80AA-CC18A82CFEB1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378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4163" y="685800"/>
            <a:ext cx="6365875" cy="3581400"/>
          </a:xfrm>
          <a:ln/>
        </p:spPr>
      </p:sp>
      <p:sp>
        <p:nvSpPr>
          <p:cNvPr id="378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4804FF-8E02-40B4-A97C-3E0A53DE9CC8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99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4163" y="685800"/>
            <a:ext cx="6365875" cy="3581400"/>
          </a:xfrm>
          <a:ln/>
        </p:spPr>
      </p:sp>
      <p:sp>
        <p:nvSpPr>
          <p:cNvPr id="399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0CB226-8796-41D2-9FA7-AE3604127822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4163" y="685800"/>
            <a:ext cx="6365875" cy="3581400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670D27-0FC4-4239-A2FA-D4620AAEB860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440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4163" y="685800"/>
            <a:ext cx="6365875" cy="3581400"/>
          </a:xfrm>
          <a:ln/>
        </p:spPr>
      </p:sp>
      <p:sp>
        <p:nvSpPr>
          <p:cNvPr id="440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48D028-AF94-4C48-8815-14FF26697E74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460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4163" y="685800"/>
            <a:ext cx="6365875" cy="3581400"/>
          </a:xfrm>
          <a:ln/>
        </p:spPr>
      </p:sp>
      <p:sp>
        <p:nvSpPr>
          <p:cNvPr id="460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B096DB-50D6-4802-9960-EA9F0900BFAA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481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4163" y="685800"/>
            <a:ext cx="6365875" cy="3581400"/>
          </a:xfrm>
          <a:ln/>
        </p:spPr>
      </p:sp>
      <p:sp>
        <p:nvSpPr>
          <p:cNvPr id="481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B1732F-85EB-4E19-AA86-0861910FBE1E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4163" y="685800"/>
            <a:ext cx="6365875" cy="3581400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2D9E20-D98F-4963-838C-1338C8BCB5E6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4163" y="685800"/>
            <a:ext cx="6365875" cy="3581400"/>
          </a:xfrm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EAA692-D9CD-44EC-852E-94BB2C632F14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4163" y="685800"/>
            <a:ext cx="6365875" cy="3581400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EAA692-D9CD-44EC-852E-94BB2C632F14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4163" y="685800"/>
            <a:ext cx="6365875" cy="3581400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12039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EAA692-D9CD-44EC-852E-94BB2C632F14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4163" y="685800"/>
            <a:ext cx="6365875" cy="3581400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9940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5C69DA-827A-422C-BFCD-F383E6AA8103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4163" y="685800"/>
            <a:ext cx="6365875" cy="3581400"/>
          </a:xfrm>
          <a:ln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9AC4EC-AB92-49C9-BD6B-D0C9B58CE763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276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4163" y="685800"/>
            <a:ext cx="6365875" cy="3581400"/>
          </a:xfrm>
          <a:ln/>
        </p:spPr>
      </p:sp>
      <p:sp>
        <p:nvSpPr>
          <p:cNvPr id="276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737E0F-427E-443B-986F-8565B583B94F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4163" y="685800"/>
            <a:ext cx="6365875" cy="3581400"/>
          </a:xfrm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CD4FC6-2ADB-4FCD-9CD1-0E9817B02120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4163" y="685800"/>
            <a:ext cx="6365875" cy="3581400"/>
          </a:xfrm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FB70310-9DEC-4EE7-B624-D2D255FD061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-12276" y="0"/>
            <a:ext cx="12218158" cy="3124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26"/>
          <p:cNvSpPr txBox="1">
            <a:spLocks noChangeArrowheads="1"/>
          </p:cNvSpPr>
          <p:nvPr userDrawn="1"/>
        </p:nvSpPr>
        <p:spPr bwMode="auto">
          <a:xfrm>
            <a:off x="381000" y="1143000"/>
            <a:ext cx="11125200" cy="2155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kumimoji="0" lang="en-US" altLang="en-US" sz="4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Static Dissipative Floor Finish</a:t>
            </a:r>
            <a:br>
              <a:rPr kumimoji="0" lang="en-US" altLang="en-US" sz="4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4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Floor Care Products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10448" y="3124200"/>
            <a:ext cx="5581552" cy="3766846"/>
          </a:xfrm>
          <a:prstGeom prst="rect">
            <a:avLst/>
          </a:prstGeom>
          <a:effectLst/>
        </p:spPr>
      </p:pic>
      <p:sp>
        <p:nvSpPr>
          <p:cNvPr id="12" name="Text Box 1039"/>
          <p:cNvSpPr txBox="1">
            <a:spLocks noChangeArrowheads="1"/>
          </p:cNvSpPr>
          <p:nvPr userDrawn="1"/>
        </p:nvSpPr>
        <p:spPr bwMode="auto">
          <a:xfrm>
            <a:off x="9412453" y="6553200"/>
            <a:ext cx="286649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folHlink"/>
              </a:buClr>
              <a:buSzPct val="75000"/>
              <a:buFont typeface="Monotype Sorts" pitchFamily="2" charset="2"/>
              <a:buNone/>
              <a:defRPr/>
            </a:pPr>
            <a:r>
              <a:rPr lang="en-US" alt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Copyright 2016 DESCO INDUSTRIES, INC.</a:t>
            </a:r>
            <a:endParaRPr lang="en-US" altLang="en-US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3600" y="170668"/>
            <a:ext cx="7582204" cy="1338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023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51B14E-9746-4BB7-8774-362C829CAA6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1029"/>
          <p:cNvSpPr>
            <a:spLocks noChangeArrowheads="1"/>
          </p:cNvSpPr>
          <p:nvPr userDrawn="1"/>
        </p:nvSpPr>
        <p:spPr bwMode="auto">
          <a:xfrm>
            <a:off x="9080500" y="6480176"/>
            <a:ext cx="212750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Statguard®Flooring.com</a:t>
            </a:r>
            <a:endParaRPr lang="en-US" alt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3881" y="6480176"/>
            <a:ext cx="12192000" cy="42068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StatguardLog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12277" y="6432194"/>
            <a:ext cx="2298277" cy="4628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 userDrawn="1"/>
        </p:nvSpPr>
        <p:spPr>
          <a:xfrm>
            <a:off x="0" y="2142"/>
            <a:ext cx="12192000" cy="12170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1039"/>
          <p:cNvSpPr txBox="1">
            <a:spLocks noChangeArrowheads="1"/>
          </p:cNvSpPr>
          <p:nvPr userDrawn="1"/>
        </p:nvSpPr>
        <p:spPr bwMode="auto">
          <a:xfrm>
            <a:off x="9411282" y="6507961"/>
            <a:ext cx="27238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Clr>
                <a:schemeClr val="folHlink"/>
              </a:buClr>
              <a:buSzPct val="75000"/>
              <a:buFont typeface="Monotype Sorts" pitchFamily="2" charset="2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StatguardFlooring.com</a:t>
            </a:r>
            <a:endParaRPr lang="en-US" altLang="en-US" sz="6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2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20868CA-7A9F-4D1E-9DA0-D588B6BC9F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1029"/>
          <p:cNvSpPr>
            <a:spLocks noChangeArrowheads="1"/>
          </p:cNvSpPr>
          <p:nvPr userDrawn="1"/>
        </p:nvSpPr>
        <p:spPr bwMode="auto">
          <a:xfrm>
            <a:off x="9080500" y="6480176"/>
            <a:ext cx="212750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Statguard®Flooring.com</a:t>
            </a:r>
            <a:endParaRPr lang="en-US" alt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3881" y="6480176"/>
            <a:ext cx="12192000" cy="42068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StatguardLog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12277" y="6432194"/>
            <a:ext cx="2298277" cy="4628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 userDrawn="1"/>
        </p:nvSpPr>
        <p:spPr>
          <a:xfrm>
            <a:off x="0" y="2142"/>
            <a:ext cx="12192000" cy="12170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1039"/>
          <p:cNvSpPr txBox="1">
            <a:spLocks noChangeArrowheads="1"/>
          </p:cNvSpPr>
          <p:nvPr userDrawn="1"/>
        </p:nvSpPr>
        <p:spPr bwMode="auto">
          <a:xfrm>
            <a:off x="9411282" y="6507961"/>
            <a:ext cx="27238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Clr>
                <a:schemeClr val="folHlink"/>
              </a:buClr>
              <a:buSzPct val="75000"/>
              <a:buFont typeface="Monotype Sorts" pitchFamily="2" charset="2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StatguardFlooring.com</a:t>
            </a:r>
            <a:endParaRPr lang="en-US" altLang="en-US" sz="6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744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29"/>
          <p:cNvSpPr>
            <a:spLocks noChangeArrowheads="1"/>
          </p:cNvSpPr>
          <p:nvPr userDrawn="1"/>
        </p:nvSpPr>
        <p:spPr bwMode="auto">
          <a:xfrm>
            <a:off x="9080500" y="6480176"/>
            <a:ext cx="212750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Statguard®Flooring.com</a:t>
            </a:r>
            <a:endParaRPr lang="en-US" alt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154847-C157-4521-A9F7-DB5E6DAC907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3881" y="6480176"/>
            <a:ext cx="12192000" cy="42068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StatguardLog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12277" y="6432194"/>
            <a:ext cx="2298277" cy="4628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2142"/>
            <a:ext cx="12192000" cy="12170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Box 1039"/>
          <p:cNvSpPr txBox="1">
            <a:spLocks noChangeArrowheads="1"/>
          </p:cNvSpPr>
          <p:nvPr userDrawn="1"/>
        </p:nvSpPr>
        <p:spPr bwMode="auto">
          <a:xfrm>
            <a:off x="9411282" y="6507961"/>
            <a:ext cx="27238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Clr>
                <a:schemeClr val="folHlink"/>
              </a:buClr>
              <a:buSzPct val="75000"/>
              <a:buFont typeface="Monotype Sorts" pitchFamily="2" charset="2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StatguardFlooring.com</a:t>
            </a:r>
            <a:endParaRPr lang="en-US" altLang="en-US" sz="6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401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29"/>
          <p:cNvSpPr>
            <a:spLocks noChangeArrowheads="1"/>
          </p:cNvSpPr>
          <p:nvPr userDrawn="1"/>
        </p:nvSpPr>
        <p:spPr bwMode="auto">
          <a:xfrm>
            <a:off x="9080500" y="6480176"/>
            <a:ext cx="212750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Statguard®Flooring.com</a:t>
            </a:r>
            <a:endParaRPr lang="en-US" alt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Media Placeholder 2"/>
          <p:cNvSpPr>
            <a:spLocks noGrp="1"/>
          </p:cNvSpPr>
          <p:nvPr>
            <p:ph type="media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29BFDA8-15CA-48EB-ABF9-28A1360588C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3881" y="6480176"/>
            <a:ext cx="12192000" cy="42068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StatguardLog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12277" y="6432194"/>
            <a:ext cx="2298277" cy="4628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2142"/>
            <a:ext cx="12192000" cy="12170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Box 1039"/>
          <p:cNvSpPr txBox="1">
            <a:spLocks noChangeArrowheads="1"/>
          </p:cNvSpPr>
          <p:nvPr userDrawn="1"/>
        </p:nvSpPr>
        <p:spPr bwMode="auto">
          <a:xfrm>
            <a:off x="9411282" y="6507961"/>
            <a:ext cx="27238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Clr>
                <a:schemeClr val="folHlink"/>
              </a:buClr>
              <a:buSzPct val="75000"/>
              <a:buFont typeface="Monotype Sorts" pitchFamily="2" charset="2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StatguardFlooring.com</a:t>
            </a:r>
            <a:endParaRPr lang="en-US" altLang="en-US" sz="6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177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29"/>
          <p:cNvSpPr>
            <a:spLocks noChangeArrowheads="1"/>
          </p:cNvSpPr>
          <p:nvPr userDrawn="1"/>
        </p:nvSpPr>
        <p:spPr bwMode="auto">
          <a:xfrm>
            <a:off x="9080500" y="6480176"/>
            <a:ext cx="212750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Statguard®Flooring.com</a:t>
            </a:r>
            <a:endParaRPr lang="en-US" alt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622C1B4-A2FA-466E-A484-6A8F8BE5B9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3881" y="6480176"/>
            <a:ext cx="12192000" cy="42068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StatguardLog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12277" y="6432194"/>
            <a:ext cx="2298277" cy="4628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2142"/>
            <a:ext cx="12192000" cy="12170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Box 1039"/>
          <p:cNvSpPr txBox="1">
            <a:spLocks noChangeArrowheads="1"/>
          </p:cNvSpPr>
          <p:nvPr userDrawn="1"/>
        </p:nvSpPr>
        <p:spPr bwMode="auto">
          <a:xfrm>
            <a:off x="9411282" y="6507961"/>
            <a:ext cx="27238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Clr>
                <a:schemeClr val="folHlink"/>
              </a:buClr>
              <a:buSzPct val="75000"/>
              <a:buFont typeface="Monotype Sorts" pitchFamily="2" charset="2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StatguardFlooring.com</a:t>
            </a:r>
            <a:endParaRPr lang="en-US" altLang="en-US" sz="6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06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82A76F6-5BE7-4F14-B01D-9EBC35B54C5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1029"/>
          <p:cNvSpPr>
            <a:spLocks noChangeArrowheads="1"/>
          </p:cNvSpPr>
          <p:nvPr userDrawn="1"/>
        </p:nvSpPr>
        <p:spPr bwMode="auto">
          <a:xfrm>
            <a:off x="9080500" y="6480176"/>
            <a:ext cx="212750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Statguard®Flooring.com</a:t>
            </a:r>
            <a:endParaRPr lang="en-US" alt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3881" y="6480176"/>
            <a:ext cx="12192000" cy="42068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2142"/>
            <a:ext cx="12192000" cy="12170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StatguardLog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12277" y="6432194"/>
            <a:ext cx="2298277" cy="4628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039"/>
          <p:cNvSpPr txBox="1">
            <a:spLocks noChangeArrowheads="1"/>
          </p:cNvSpPr>
          <p:nvPr userDrawn="1"/>
        </p:nvSpPr>
        <p:spPr bwMode="auto">
          <a:xfrm>
            <a:off x="9411282" y="6507961"/>
            <a:ext cx="27238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Clr>
                <a:schemeClr val="folHlink"/>
              </a:buClr>
              <a:buSzPct val="75000"/>
              <a:buFont typeface="Monotype Sorts" pitchFamily="2" charset="2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StatguardFlooring.com</a:t>
            </a:r>
            <a:endParaRPr lang="en-US" altLang="en-US" sz="6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76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0F0ABF6-9835-4374-953F-4F0A440B26B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1029"/>
          <p:cNvSpPr>
            <a:spLocks noChangeArrowheads="1"/>
          </p:cNvSpPr>
          <p:nvPr userDrawn="1"/>
        </p:nvSpPr>
        <p:spPr bwMode="auto">
          <a:xfrm>
            <a:off x="9080500" y="6480176"/>
            <a:ext cx="212750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Statguard®Flooring.com</a:t>
            </a:r>
            <a:endParaRPr lang="en-US" alt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3881" y="6480176"/>
            <a:ext cx="12192000" cy="42068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StatguardLog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12277" y="6432194"/>
            <a:ext cx="2298277" cy="4628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 userDrawn="1"/>
        </p:nvSpPr>
        <p:spPr>
          <a:xfrm>
            <a:off x="0" y="2142"/>
            <a:ext cx="12192000" cy="12170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1039"/>
          <p:cNvSpPr txBox="1">
            <a:spLocks noChangeArrowheads="1"/>
          </p:cNvSpPr>
          <p:nvPr userDrawn="1"/>
        </p:nvSpPr>
        <p:spPr bwMode="auto">
          <a:xfrm>
            <a:off x="9411282" y="6507961"/>
            <a:ext cx="27238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Clr>
                <a:schemeClr val="folHlink"/>
              </a:buClr>
              <a:buSzPct val="75000"/>
              <a:buFont typeface="Monotype Sorts" pitchFamily="2" charset="2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StatguardFlooring.com</a:t>
            </a:r>
            <a:endParaRPr lang="en-US" altLang="en-US" sz="6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408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F9F0C4D-771C-44F8-AA89-D28ABB809E0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029"/>
          <p:cNvSpPr>
            <a:spLocks noChangeArrowheads="1"/>
          </p:cNvSpPr>
          <p:nvPr userDrawn="1"/>
        </p:nvSpPr>
        <p:spPr bwMode="auto">
          <a:xfrm>
            <a:off x="9080500" y="6480176"/>
            <a:ext cx="212750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Statguard®Flooring.com</a:t>
            </a:r>
            <a:endParaRPr lang="en-US" alt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3881" y="6480176"/>
            <a:ext cx="12192000" cy="42068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StatguardLog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12277" y="6432194"/>
            <a:ext cx="2298277" cy="4628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2142"/>
            <a:ext cx="12192000" cy="12170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Box 1039"/>
          <p:cNvSpPr txBox="1">
            <a:spLocks noChangeArrowheads="1"/>
          </p:cNvSpPr>
          <p:nvPr userDrawn="1"/>
        </p:nvSpPr>
        <p:spPr bwMode="auto">
          <a:xfrm>
            <a:off x="9411282" y="6507961"/>
            <a:ext cx="27238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Clr>
                <a:schemeClr val="folHlink"/>
              </a:buClr>
              <a:buSzPct val="75000"/>
              <a:buFont typeface="Monotype Sorts" pitchFamily="2" charset="2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StatguardFlooring.com</a:t>
            </a:r>
            <a:endParaRPr lang="en-US" altLang="en-US" sz="6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79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9C95402-EF29-4FE4-9DDA-EFDBA11D73B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Rectangle 1029"/>
          <p:cNvSpPr>
            <a:spLocks noChangeArrowheads="1"/>
          </p:cNvSpPr>
          <p:nvPr userDrawn="1"/>
        </p:nvSpPr>
        <p:spPr bwMode="auto">
          <a:xfrm>
            <a:off x="9080500" y="6480176"/>
            <a:ext cx="212750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Statguard®Flooring.com</a:t>
            </a:r>
            <a:endParaRPr lang="en-US" alt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13881" y="6480176"/>
            <a:ext cx="12192000" cy="42068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StatguardLog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12277" y="6432194"/>
            <a:ext cx="2298277" cy="4628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 userDrawn="1"/>
        </p:nvSpPr>
        <p:spPr>
          <a:xfrm>
            <a:off x="0" y="2142"/>
            <a:ext cx="12192000" cy="12170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Box 1039"/>
          <p:cNvSpPr txBox="1">
            <a:spLocks noChangeArrowheads="1"/>
          </p:cNvSpPr>
          <p:nvPr userDrawn="1"/>
        </p:nvSpPr>
        <p:spPr bwMode="auto">
          <a:xfrm>
            <a:off x="9411282" y="6507961"/>
            <a:ext cx="27238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Clr>
                <a:schemeClr val="folHlink"/>
              </a:buClr>
              <a:buSzPct val="75000"/>
              <a:buFont typeface="Monotype Sorts" pitchFamily="2" charset="2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StatguardFlooring.com</a:t>
            </a:r>
            <a:endParaRPr lang="en-US" altLang="en-US" sz="6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759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9FB34EA-1789-46A5-9547-5600BAF8DB1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029"/>
          <p:cNvSpPr>
            <a:spLocks noChangeArrowheads="1"/>
          </p:cNvSpPr>
          <p:nvPr userDrawn="1"/>
        </p:nvSpPr>
        <p:spPr bwMode="auto">
          <a:xfrm>
            <a:off x="9080500" y="6480176"/>
            <a:ext cx="212750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Statguard®Flooring.com</a:t>
            </a:r>
            <a:endParaRPr lang="en-US" alt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3881" y="6480176"/>
            <a:ext cx="12192000" cy="42068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StatguardLog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12277" y="6432194"/>
            <a:ext cx="2298277" cy="4628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2142"/>
            <a:ext cx="12192000" cy="12170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Box 1039"/>
          <p:cNvSpPr txBox="1">
            <a:spLocks noChangeArrowheads="1"/>
          </p:cNvSpPr>
          <p:nvPr userDrawn="1"/>
        </p:nvSpPr>
        <p:spPr bwMode="auto">
          <a:xfrm>
            <a:off x="9411282" y="6507961"/>
            <a:ext cx="27238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Clr>
                <a:schemeClr val="folHlink"/>
              </a:buClr>
              <a:buSzPct val="75000"/>
              <a:buFont typeface="Monotype Sorts" pitchFamily="2" charset="2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StatguardFlooring.com</a:t>
            </a:r>
            <a:endParaRPr lang="en-US" altLang="en-US" sz="6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20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2614366-CFD9-433F-B4CE-5C2E4702E02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029"/>
          <p:cNvSpPr>
            <a:spLocks noChangeArrowheads="1"/>
          </p:cNvSpPr>
          <p:nvPr userDrawn="1"/>
        </p:nvSpPr>
        <p:spPr bwMode="auto">
          <a:xfrm>
            <a:off x="9080500" y="6480176"/>
            <a:ext cx="212750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Statguard®Flooring.com</a:t>
            </a:r>
            <a:endParaRPr lang="en-US" alt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3881" y="6480176"/>
            <a:ext cx="12192000" cy="42068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tatguardLog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12277" y="6432194"/>
            <a:ext cx="2298277" cy="4628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0" y="2142"/>
            <a:ext cx="12192000" cy="12170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Box 1039"/>
          <p:cNvSpPr txBox="1">
            <a:spLocks noChangeArrowheads="1"/>
          </p:cNvSpPr>
          <p:nvPr userDrawn="1"/>
        </p:nvSpPr>
        <p:spPr bwMode="auto">
          <a:xfrm>
            <a:off x="9411282" y="6507961"/>
            <a:ext cx="27238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Clr>
                <a:schemeClr val="folHlink"/>
              </a:buClr>
              <a:buSzPct val="75000"/>
              <a:buFont typeface="Monotype Sorts" pitchFamily="2" charset="2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StatguardFlooring.com</a:t>
            </a:r>
            <a:endParaRPr lang="en-US" altLang="en-US" sz="6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994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CCF68EE-A174-40A9-B291-24194CB767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029"/>
          <p:cNvSpPr>
            <a:spLocks noChangeArrowheads="1"/>
          </p:cNvSpPr>
          <p:nvPr userDrawn="1"/>
        </p:nvSpPr>
        <p:spPr bwMode="auto">
          <a:xfrm>
            <a:off x="9080500" y="6480176"/>
            <a:ext cx="212750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Statguard®Flooring.com</a:t>
            </a:r>
            <a:endParaRPr lang="en-US" alt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3881" y="6480176"/>
            <a:ext cx="12192000" cy="42068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StatguardLog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12277" y="6432194"/>
            <a:ext cx="2298277" cy="4628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2142"/>
            <a:ext cx="12192000" cy="12170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Box 1039"/>
          <p:cNvSpPr txBox="1">
            <a:spLocks noChangeArrowheads="1"/>
          </p:cNvSpPr>
          <p:nvPr userDrawn="1"/>
        </p:nvSpPr>
        <p:spPr bwMode="auto">
          <a:xfrm>
            <a:off x="9411282" y="6507961"/>
            <a:ext cx="27238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Clr>
                <a:schemeClr val="folHlink"/>
              </a:buClr>
              <a:buSzPct val="75000"/>
              <a:buFont typeface="Monotype Sorts" pitchFamily="2" charset="2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StatguardFlooring.com</a:t>
            </a:r>
            <a:endParaRPr lang="en-US" altLang="en-US" sz="6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77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DA673D8-1A46-47B9-AD4B-9AE4D413B90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3881" y="6480176"/>
            <a:ext cx="12192000" cy="42068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StatguardLog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12277" y="6432194"/>
            <a:ext cx="2298277" cy="4628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2142"/>
            <a:ext cx="12192000" cy="12170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Box 1039"/>
          <p:cNvSpPr txBox="1">
            <a:spLocks noChangeArrowheads="1"/>
          </p:cNvSpPr>
          <p:nvPr userDrawn="1"/>
        </p:nvSpPr>
        <p:spPr bwMode="auto">
          <a:xfrm>
            <a:off x="9411282" y="6507961"/>
            <a:ext cx="27238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Clr>
                <a:schemeClr val="folHlink"/>
              </a:buClr>
              <a:buSzPct val="75000"/>
              <a:buFont typeface="Monotype Sorts" pitchFamily="2" charset="2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StatguardFlooring.com</a:t>
            </a:r>
            <a:endParaRPr lang="en-US" altLang="en-US" sz="6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56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D7207A3-EE93-4CCF-9596-75E2136A42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07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documents.desco.com/PDF/TB-3062.pdf" TargetMode="External"/><Relationship Id="rId4" Type="http://schemas.openxmlformats.org/officeDocument/2006/relationships/hyperlink" Target="http://statguard.descoindustries.com/Search/19787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Service@StatguardFlooring.co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documents.statguardflooring.com/PDF/TB-7042.pdf" TargetMode="External"/><Relationship Id="rId4" Type="http://schemas.openxmlformats.org/officeDocument/2006/relationships/hyperlink" Target="http://www.statguardflooring.com/pdf/floorfinishapplicationinstructions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documents.statguardflooring.com/PDF/TB-7055.pdf" TargetMode="External"/><Relationship Id="rId4" Type="http://schemas.openxmlformats.org/officeDocument/2006/relationships/hyperlink" Target="http://www.statguardflooring.com/pdf/floorfinishapplicationinstructions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ocuments.statguardflooring.com/PDF/TB-7041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ocuments.statguardflooring.com/PDF/TB-7044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ocuments.statguardflooring.com/PDF/TB-7026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8"/>
          <p:cNvSpPr txBox="1">
            <a:spLocks noChangeArrowheads="1"/>
          </p:cNvSpPr>
          <p:nvPr/>
        </p:nvSpPr>
        <p:spPr bwMode="auto">
          <a:xfrm>
            <a:off x="-838200" y="3124200"/>
            <a:ext cx="8001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97566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 anchorCtr="1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spcBef>
                <a:spcPts val="700"/>
              </a:spcBef>
              <a:buClr>
                <a:srgbClr val="FFC000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 &amp; Benefits</a:t>
            </a:r>
          </a:p>
          <a:p>
            <a:pPr marL="571500" indent="-571500" algn="l">
              <a:spcBef>
                <a:spcPts val="700"/>
              </a:spcBef>
              <a:buClr>
                <a:srgbClr val="FFC000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</a:p>
          <a:p>
            <a:pPr marL="571500" indent="-571500" algn="l">
              <a:spcBef>
                <a:spcPts val="700"/>
              </a:spcBef>
              <a:buClr>
                <a:srgbClr val="FFC000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Testing</a:t>
            </a:r>
          </a:p>
          <a:p>
            <a:pPr marL="571500" indent="-571500" algn="l">
              <a:spcBef>
                <a:spcPts val="700"/>
              </a:spcBef>
              <a:buClr>
                <a:srgbClr val="FFC000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Maintenance</a:t>
            </a:r>
            <a:endParaRPr kumimoji="0" lang="en-US" altLang="en-US" sz="3200" b="1" dirty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46250" y="2514600"/>
            <a:ext cx="5721350" cy="3048000"/>
          </a:xfrm>
        </p:spPr>
        <p:txBody>
          <a:bodyPr/>
          <a:lstStyle/>
          <a:p>
            <a:pPr>
              <a:buClr>
                <a:srgbClr val="FFCC00"/>
              </a:buClr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Rayon Mop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FFCC00"/>
              </a:buClr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Dedicated mop*</a:t>
            </a:r>
          </a:p>
          <a:p>
            <a:pPr>
              <a:buClr>
                <a:srgbClr val="FFCC00"/>
              </a:buClr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Bucket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FFCC00"/>
              </a:buClr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Dedicated bucket*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CC00"/>
              </a:buClr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Statguard® Finish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FFCC00"/>
              </a:buClr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Quality ESD finish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93887" y="5041232"/>
            <a:ext cx="4495800" cy="38100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*Dedicated Tools Eliminate Contamination</a:t>
            </a:r>
          </a:p>
        </p:txBody>
      </p:sp>
      <p:sp>
        <p:nvSpPr>
          <p:cNvPr id="30725" name="Rectangle 9"/>
          <p:cNvSpPr>
            <a:spLocks noChangeArrowheads="1"/>
          </p:cNvSpPr>
          <p:nvPr/>
        </p:nvSpPr>
        <p:spPr bwMode="auto">
          <a:xfrm>
            <a:off x="1589088" y="1790032"/>
            <a:ext cx="30178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THE TOOLS</a:t>
            </a:r>
          </a:p>
        </p:txBody>
      </p:sp>
      <p:sp>
        <p:nvSpPr>
          <p:cNvPr id="10" name="Rectangle 1026"/>
          <p:cNvSpPr txBox="1">
            <a:spLocks noChangeArrowheads="1"/>
          </p:cNvSpPr>
          <p:nvPr/>
        </p:nvSpPr>
        <p:spPr>
          <a:xfrm>
            <a:off x="533400" y="228600"/>
            <a:ext cx="11049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en-US" altLang="en-US" sz="6000" b="1" dirty="0">
                <a:solidFill>
                  <a:srgbClr val="FFCC00"/>
                </a:solidFill>
              </a:rPr>
              <a:t>Statguard</a:t>
            </a:r>
            <a:r>
              <a:rPr lang="en-US" altLang="en-US" sz="6000" b="1" baseline="30000" dirty="0">
                <a:solidFill>
                  <a:srgbClr val="FFCC00"/>
                </a:solidFill>
              </a:rPr>
              <a:t>®</a:t>
            </a:r>
            <a:r>
              <a:rPr lang="en-US" altLang="en-US" sz="6000" b="1" dirty="0"/>
              <a:t> </a:t>
            </a:r>
            <a:r>
              <a:rPr lang="en-US" altLang="en-US" sz="6000" b="1" dirty="0">
                <a:solidFill>
                  <a:schemeClr val="bg1"/>
                </a:solidFill>
              </a:rPr>
              <a:t>1-2-3 Application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43850" y="1219200"/>
            <a:ext cx="4248150" cy="527605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295399" y="2438400"/>
            <a:ext cx="7010400" cy="4114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400"/>
              </a:spcAft>
              <a:buClr>
                <a:srgbClr val="FFCC00"/>
              </a:buClr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Floor Prep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0"/>
              </a:spcBef>
              <a:spcAft>
                <a:spcPts val="400"/>
              </a:spcAft>
              <a:buClr>
                <a:srgbClr val="FFCC00"/>
              </a:buClr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Strip away old finish</a:t>
            </a:r>
          </a:p>
          <a:p>
            <a:pPr lvl="1">
              <a:spcBef>
                <a:spcPct val="0"/>
              </a:spcBef>
              <a:spcAft>
                <a:spcPts val="400"/>
              </a:spcAft>
              <a:buClr>
                <a:srgbClr val="FFCC00"/>
              </a:buClr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Rinse 2 times or until pH is between 7 and 8</a:t>
            </a:r>
          </a:p>
          <a:p>
            <a:pPr lvl="1">
              <a:spcBef>
                <a:spcPct val="0"/>
              </a:spcBef>
              <a:spcAft>
                <a:spcPts val="400"/>
              </a:spcAft>
              <a:buClr>
                <a:srgbClr val="FFCC00"/>
              </a:buClr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Let floor dry</a:t>
            </a:r>
          </a:p>
          <a:p>
            <a:pPr>
              <a:spcBef>
                <a:spcPct val="0"/>
              </a:spcBef>
              <a:spcAft>
                <a:spcPts val="400"/>
              </a:spcAft>
              <a:buClr>
                <a:srgbClr val="FFCC00"/>
              </a:buClr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0"/>
              </a:spcBef>
              <a:spcAft>
                <a:spcPts val="400"/>
              </a:spcAft>
              <a:buClr>
                <a:srgbClr val="FFCC00"/>
              </a:buClr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Standard - 3 coats / Low VOC - 2 coats</a:t>
            </a:r>
          </a:p>
          <a:p>
            <a:pPr>
              <a:spcBef>
                <a:spcPct val="0"/>
              </a:spcBef>
              <a:spcAft>
                <a:spcPts val="400"/>
              </a:spcAft>
              <a:buClr>
                <a:srgbClr val="FFCC00"/>
              </a:buClr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Dry time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0"/>
              </a:spcBef>
              <a:spcAft>
                <a:spcPts val="400"/>
              </a:spcAft>
              <a:buClr>
                <a:srgbClr val="FFCC00"/>
              </a:buClr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45 minutes minimum each coat</a:t>
            </a:r>
          </a:p>
          <a:p>
            <a:pPr lvl="1">
              <a:spcBef>
                <a:spcPct val="0"/>
              </a:spcBef>
              <a:spcAft>
                <a:spcPts val="400"/>
              </a:spcAft>
              <a:buClr>
                <a:srgbClr val="FFCC00"/>
              </a:buClr>
            </a:pPr>
            <a:r>
              <a:rPr lang="en-US" altLang="en-US" sz="2000" dirty="0"/>
              <a:t>Light traffic overnight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0"/>
              </a:spcBef>
              <a:spcAft>
                <a:spcPts val="400"/>
              </a:spcAft>
              <a:buClr>
                <a:srgbClr val="FFCC00"/>
              </a:buClr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Last coat completely hardens in 72 hours</a:t>
            </a:r>
          </a:p>
        </p:txBody>
      </p:sp>
      <p:sp>
        <p:nvSpPr>
          <p:cNvPr id="32772" name="Rectangle 8"/>
          <p:cNvSpPr>
            <a:spLocks noChangeArrowheads="1"/>
          </p:cNvSpPr>
          <p:nvPr/>
        </p:nvSpPr>
        <p:spPr bwMode="auto">
          <a:xfrm>
            <a:off x="1066800" y="1778000"/>
            <a:ext cx="69040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THE APPLICATION</a:t>
            </a:r>
          </a:p>
        </p:txBody>
      </p:sp>
      <p:sp>
        <p:nvSpPr>
          <p:cNvPr id="8" name="Rectangle 1026"/>
          <p:cNvSpPr txBox="1">
            <a:spLocks noChangeArrowheads="1"/>
          </p:cNvSpPr>
          <p:nvPr/>
        </p:nvSpPr>
        <p:spPr>
          <a:xfrm>
            <a:off x="533400" y="228600"/>
            <a:ext cx="11049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en-US" altLang="en-US" sz="6000" b="1" dirty="0">
                <a:solidFill>
                  <a:srgbClr val="FFCC00"/>
                </a:solidFill>
              </a:rPr>
              <a:t>Statguard</a:t>
            </a:r>
            <a:r>
              <a:rPr lang="en-US" altLang="en-US" sz="6000" b="1" baseline="30000" dirty="0">
                <a:solidFill>
                  <a:srgbClr val="FFCC00"/>
                </a:solidFill>
              </a:rPr>
              <a:t>®</a:t>
            </a:r>
            <a:r>
              <a:rPr lang="en-US" altLang="en-US" sz="6000" b="1" dirty="0"/>
              <a:t> </a:t>
            </a:r>
            <a:r>
              <a:rPr lang="en-US" altLang="en-US" sz="6000" b="1" dirty="0">
                <a:solidFill>
                  <a:schemeClr val="bg1"/>
                </a:solidFill>
              </a:rPr>
              <a:t>1-2-3 Application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41920" y="1219200"/>
            <a:ext cx="4450080" cy="526494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52599" y="2413000"/>
            <a:ext cx="4876800" cy="45720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400"/>
              </a:spcAft>
              <a:buClr>
                <a:srgbClr val="FFCC00"/>
              </a:buClr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Resistance to Ground (</a:t>
            </a:r>
            <a:r>
              <a:rPr lang="en-US" alt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Rtg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0"/>
              </a:spcBef>
              <a:spcAft>
                <a:spcPts val="400"/>
              </a:spcAft>
              <a:buClr>
                <a:srgbClr val="FFCC00"/>
              </a:buClr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1x10</a:t>
            </a:r>
            <a:r>
              <a:rPr lang="en-US" alt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1x 10</a:t>
            </a:r>
            <a:r>
              <a:rPr lang="en-US" alt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Ohms</a:t>
            </a:r>
          </a:p>
          <a:p>
            <a:pPr>
              <a:spcBef>
                <a:spcPct val="0"/>
              </a:spcBef>
              <a:spcAft>
                <a:spcPts val="400"/>
              </a:spcAft>
              <a:buClr>
                <a:srgbClr val="FFCC00"/>
              </a:buClr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Surface Resistance (</a:t>
            </a:r>
            <a:r>
              <a:rPr lang="en-US" alt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Rtt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0"/>
              </a:spcBef>
              <a:spcAft>
                <a:spcPts val="400"/>
              </a:spcAft>
              <a:buClr>
                <a:srgbClr val="FFCC00"/>
              </a:buClr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1x10</a:t>
            </a:r>
            <a:r>
              <a:rPr lang="en-US" alt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1x 10</a:t>
            </a:r>
            <a:r>
              <a:rPr lang="en-US" alt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Ohms</a:t>
            </a:r>
          </a:p>
          <a:p>
            <a:pPr>
              <a:spcBef>
                <a:spcPct val="0"/>
              </a:spcBef>
              <a:spcAft>
                <a:spcPts val="400"/>
              </a:spcAft>
              <a:buClr>
                <a:srgbClr val="FFCC00"/>
              </a:buClr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Charge Decay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0"/>
              </a:spcBef>
              <a:spcAft>
                <a:spcPts val="400"/>
              </a:spcAft>
              <a:buClr>
                <a:srgbClr val="FFCC00"/>
              </a:buClr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5,000 volts to 0 &lt; 0.01 sec</a:t>
            </a:r>
          </a:p>
          <a:p>
            <a:pPr>
              <a:spcBef>
                <a:spcPct val="0"/>
              </a:spcBef>
              <a:spcAft>
                <a:spcPts val="400"/>
              </a:spcAft>
              <a:buClr>
                <a:srgbClr val="FFCC00"/>
              </a:buClr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Low </a:t>
            </a:r>
            <a:r>
              <a:rPr lang="en-US" alt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Tribocharging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Surface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0"/>
              </a:spcBef>
              <a:spcAft>
                <a:spcPts val="400"/>
              </a:spcAft>
              <a:buClr>
                <a:srgbClr val="FFCC00"/>
              </a:buClr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Less than 100 volts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(Meets ANSI/ESD S20.20)</a:t>
            </a:r>
          </a:p>
        </p:txBody>
      </p:sp>
      <p:sp>
        <p:nvSpPr>
          <p:cNvPr id="34820" name="Rectangle 7"/>
          <p:cNvSpPr>
            <a:spLocks noChangeArrowheads="1"/>
          </p:cNvSpPr>
          <p:nvPr/>
        </p:nvSpPr>
        <p:spPr bwMode="auto">
          <a:xfrm>
            <a:off x="1524000" y="1828800"/>
            <a:ext cx="69040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THE TESTING</a:t>
            </a:r>
          </a:p>
        </p:txBody>
      </p:sp>
      <p:sp>
        <p:nvSpPr>
          <p:cNvPr id="7" name="Rectangle 1026"/>
          <p:cNvSpPr txBox="1">
            <a:spLocks noChangeArrowheads="1"/>
          </p:cNvSpPr>
          <p:nvPr/>
        </p:nvSpPr>
        <p:spPr>
          <a:xfrm>
            <a:off x="533400" y="228600"/>
            <a:ext cx="11049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en-US" altLang="en-US" sz="6000" b="1" dirty="0">
                <a:solidFill>
                  <a:srgbClr val="FFCC00"/>
                </a:solidFill>
              </a:rPr>
              <a:t>Statguard</a:t>
            </a:r>
            <a:r>
              <a:rPr lang="en-US" altLang="en-US" sz="6000" b="1" baseline="30000" dirty="0">
                <a:solidFill>
                  <a:srgbClr val="FFCC00"/>
                </a:solidFill>
              </a:rPr>
              <a:t>®</a:t>
            </a:r>
            <a:r>
              <a:rPr lang="en-US" altLang="en-US" sz="6000" b="1" dirty="0"/>
              <a:t> </a:t>
            </a:r>
            <a:r>
              <a:rPr lang="en-US" altLang="en-US" sz="6000" b="1" dirty="0">
                <a:solidFill>
                  <a:schemeClr val="bg1"/>
                </a:solidFill>
              </a:rPr>
              <a:t>1-2-3 Application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9399" y="1447800"/>
            <a:ext cx="5190504" cy="4049146"/>
          </a:xfrm>
          <a:prstGeom prst="rect">
            <a:avLst/>
          </a:prstGeom>
        </p:spPr>
      </p:pic>
      <p:sp>
        <p:nvSpPr>
          <p:cNvPr id="6" name="Text Box 1035"/>
          <p:cNvSpPr txBox="1">
            <a:spLocks noChangeArrowheads="1"/>
          </p:cNvSpPr>
          <p:nvPr/>
        </p:nvSpPr>
        <p:spPr bwMode="auto">
          <a:xfrm>
            <a:off x="6858000" y="5807280"/>
            <a:ext cx="533400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97566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folHlink"/>
              </a:buClr>
              <a:buSzPct val="75000"/>
              <a:buFont typeface="Monotype Sorts" pitchFamily="2" charset="2"/>
              <a:buNone/>
            </a:pPr>
            <a:r>
              <a:rPr lang="en-US" altLang="en-US" sz="1000" dirty="0">
                <a:cs typeface="Arial" panose="020B0604020202020204" pitchFamily="34" charset="0"/>
                <a:hlinkClick r:id="rId4"/>
              </a:rPr>
              <a:t>19787</a:t>
            </a:r>
            <a:r>
              <a:rPr lang="en-US" altLang="en-US" sz="1000" dirty="0">
                <a:cs typeface="Arial" panose="020B0604020202020204" pitchFamily="34" charset="0"/>
              </a:rPr>
              <a:t> - Desco Digital Surface Resistance Meter Kit</a:t>
            </a:r>
            <a:br>
              <a:rPr lang="en-US" altLang="en-US" sz="1000" dirty="0">
                <a:cs typeface="Arial" panose="020B0604020202020204" pitchFamily="34" charset="0"/>
              </a:rPr>
            </a:br>
            <a:r>
              <a:rPr lang="en-US" altLang="en-US" sz="1000" dirty="0">
                <a:cs typeface="Arial" panose="020B0604020202020204" pitchFamily="34" charset="0"/>
                <a:hlinkClick r:id="rId5"/>
              </a:rPr>
              <a:t>TB-3062</a:t>
            </a:r>
            <a:r>
              <a:rPr lang="en-US" altLang="en-US" sz="1000" dirty="0">
                <a:cs typeface="Arial" panose="020B0604020202020204" pitchFamily="34" charset="0"/>
              </a:rPr>
              <a:t> - 19787: Installation, Operation and Maintenance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2667000"/>
            <a:ext cx="4876800" cy="30480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400"/>
              </a:spcAft>
              <a:buClr>
                <a:srgbClr val="FFCC00"/>
              </a:buClr>
            </a:pPr>
            <a:r>
              <a:rPr lang="en-US" altLang="en-US" sz="4000" b="1" dirty="0"/>
              <a:t>Dry mop</a:t>
            </a:r>
          </a:p>
          <a:p>
            <a:pPr>
              <a:spcBef>
                <a:spcPct val="0"/>
              </a:spcBef>
              <a:spcAft>
                <a:spcPts val="400"/>
              </a:spcAft>
              <a:buClr>
                <a:srgbClr val="FFCC00"/>
              </a:buClr>
            </a:pPr>
            <a:r>
              <a:rPr lang="en-US" altLang="en-US" sz="4000" b="1" dirty="0"/>
              <a:t>Gloss Damp Mop</a:t>
            </a:r>
          </a:p>
          <a:p>
            <a:pPr>
              <a:spcBef>
                <a:spcPct val="0"/>
              </a:spcBef>
              <a:spcAft>
                <a:spcPts val="400"/>
              </a:spcAft>
              <a:buClr>
                <a:srgbClr val="FFCC00"/>
              </a:buClr>
            </a:pPr>
            <a:r>
              <a:rPr lang="en-US" altLang="en-US" sz="4000" b="1" dirty="0"/>
              <a:t>Clean Damp Mop</a:t>
            </a:r>
            <a:endParaRPr lang="en-US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400"/>
              </a:spcAft>
              <a:buClr>
                <a:srgbClr val="FFCC00"/>
              </a:buClr>
            </a:pPr>
            <a:r>
              <a:rPr lang="en-US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Spray Buff </a:t>
            </a:r>
          </a:p>
          <a:p>
            <a:pPr>
              <a:spcBef>
                <a:spcPct val="0"/>
              </a:spcBef>
              <a:spcAft>
                <a:spcPts val="400"/>
              </a:spcAft>
              <a:buClr>
                <a:srgbClr val="FFCC00"/>
              </a:buClr>
            </a:pPr>
            <a:r>
              <a:rPr lang="en-US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Burnish</a:t>
            </a:r>
            <a:endParaRPr lang="en-US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7" name="Rectangle 5"/>
          <p:cNvSpPr>
            <a:spLocks noChangeArrowheads="1"/>
          </p:cNvSpPr>
          <p:nvPr/>
        </p:nvSpPr>
        <p:spPr bwMode="auto">
          <a:xfrm>
            <a:off x="381000" y="1651750"/>
            <a:ext cx="8077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MAINTENANCE TECHNIQUES</a:t>
            </a:r>
          </a:p>
        </p:txBody>
      </p:sp>
      <p:sp>
        <p:nvSpPr>
          <p:cNvPr id="9" name="Rectangle 1026"/>
          <p:cNvSpPr txBox="1">
            <a:spLocks noChangeArrowheads="1"/>
          </p:cNvSpPr>
          <p:nvPr/>
        </p:nvSpPr>
        <p:spPr>
          <a:xfrm>
            <a:off x="1219200" y="228600"/>
            <a:ext cx="10074274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altLang="en-US" sz="6000" b="1" dirty="0">
                <a:solidFill>
                  <a:srgbClr val="FFCC00"/>
                </a:solidFill>
              </a:rPr>
              <a:t>Statguard</a:t>
            </a:r>
            <a:r>
              <a:rPr lang="en-US" altLang="en-US" sz="6000" b="1" baseline="30000" dirty="0">
                <a:solidFill>
                  <a:srgbClr val="FFCC00"/>
                </a:solidFill>
              </a:rPr>
              <a:t>®</a:t>
            </a:r>
            <a:r>
              <a:rPr lang="en-US" altLang="en-US" sz="6000" b="1" dirty="0"/>
              <a:t> </a:t>
            </a:r>
            <a:r>
              <a:rPr lang="en-US" altLang="en-US" sz="6000" b="1" dirty="0">
                <a:solidFill>
                  <a:schemeClr val="bg1"/>
                </a:solidFill>
              </a:rPr>
              <a:t>Maintenance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01276" y="1219199"/>
            <a:ext cx="3790724" cy="5260181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590801" y="1447800"/>
            <a:ext cx="69040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DRY MOP PROGRAM</a:t>
            </a:r>
          </a:p>
        </p:txBody>
      </p:sp>
      <p:sp>
        <p:nvSpPr>
          <p:cNvPr id="8" name="Rectangle 1026"/>
          <p:cNvSpPr txBox="1">
            <a:spLocks noChangeArrowheads="1"/>
          </p:cNvSpPr>
          <p:nvPr/>
        </p:nvSpPr>
        <p:spPr>
          <a:xfrm>
            <a:off x="1219200" y="228600"/>
            <a:ext cx="10074274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altLang="en-US" sz="6000" b="1" dirty="0">
                <a:solidFill>
                  <a:srgbClr val="FFCC00"/>
                </a:solidFill>
              </a:rPr>
              <a:t>Statguard</a:t>
            </a:r>
            <a:r>
              <a:rPr lang="en-US" altLang="en-US" sz="6000" b="1" baseline="30000" dirty="0">
                <a:solidFill>
                  <a:srgbClr val="FFCC00"/>
                </a:solidFill>
              </a:rPr>
              <a:t>®</a:t>
            </a:r>
            <a:r>
              <a:rPr lang="en-US" altLang="en-US" sz="6000" b="1" dirty="0"/>
              <a:t> </a:t>
            </a:r>
            <a:r>
              <a:rPr lang="en-US" altLang="en-US" sz="6000" b="1" dirty="0">
                <a:solidFill>
                  <a:schemeClr val="bg1"/>
                </a:solidFill>
              </a:rPr>
              <a:t>Maintenance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79087276"/>
              </p:ext>
            </p:extLst>
          </p:nvPr>
        </p:nvGraphicFramePr>
        <p:xfrm>
          <a:off x="685800" y="2408236"/>
          <a:ext cx="5105400" cy="3001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00296993"/>
              </p:ext>
            </p:extLst>
          </p:nvPr>
        </p:nvGraphicFramePr>
        <p:xfrm>
          <a:off x="6400800" y="2408236"/>
          <a:ext cx="5105400" cy="2925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590801" y="1473200"/>
            <a:ext cx="69040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GLOSS DAMP MOP PROGRAM</a:t>
            </a:r>
          </a:p>
        </p:txBody>
      </p:sp>
      <p:sp>
        <p:nvSpPr>
          <p:cNvPr id="7" name="Rectangle 1026"/>
          <p:cNvSpPr txBox="1">
            <a:spLocks noChangeArrowheads="1"/>
          </p:cNvSpPr>
          <p:nvPr/>
        </p:nvSpPr>
        <p:spPr>
          <a:xfrm>
            <a:off x="1219200" y="228600"/>
            <a:ext cx="10074274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altLang="en-US" sz="6000" b="1" dirty="0">
                <a:solidFill>
                  <a:srgbClr val="FFCC00"/>
                </a:solidFill>
              </a:rPr>
              <a:t>Statguard</a:t>
            </a:r>
            <a:r>
              <a:rPr lang="en-US" altLang="en-US" sz="6000" b="1" baseline="30000" dirty="0">
                <a:solidFill>
                  <a:srgbClr val="FFCC00"/>
                </a:solidFill>
              </a:rPr>
              <a:t>®</a:t>
            </a:r>
            <a:r>
              <a:rPr lang="en-US" altLang="en-US" sz="6000" b="1" dirty="0"/>
              <a:t> </a:t>
            </a:r>
            <a:r>
              <a:rPr lang="en-US" altLang="en-US" sz="6000" b="1" dirty="0">
                <a:solidFill>
                  <a:schemeClr val="bg1"/>
                </a:solidFill>
              </a:rPr>
              <a:t>Maintenance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408713063"/>
              </p:ext>
            </p:extLst>
          </p:nvPr>
        </p:nvGraphicFramePr>
        <p:xfrm>
          <a:off x="685800" y="2209800"/>
          <a:ext cx="5105400" cy="3540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581572746"/>
              </p:ext>
            </p:extLst>
          </p:nvPr>
        </p:nvGraphicFramePr>
        <p:xfrm>
          <a:off x="6392863" y="2209800"/>
          <a:ext cx="5113337" cy="3540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590801" y="1447800"/>
            <a:ext cx="69040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CLEAN DAMP MOP PROGRAM</a:t>
            </a:r>
          </a:p>
        </p:txBody>
      </p:sp>
      <p:sp>
        <p:nvSpPr>
          <p:cNvPr id="7" name="Rectangle 1026"/>
          <p:cNvSpPr txBox="1">
            <a:spLocks noChangeArrowheads="1"/>
          </p:cNvSpPr>
          <p:nvPr/>
        </p:nvSpPr>
        <p:spPr>
          <a:xfrm>
            <a:off x="1219200" y="228600"/>
            <a:ext cx="10074274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altLang="en-US" sz="6000" b="1" dirty="0">
                <a:solidFill>
                  <a:srgbClr val="FFCC00"/>
                </a:solidFill>
              </a:rPr>
              <a:t>Statguard</a:t>
            </a:r>
            <a:r>
              <a:rPr lang="en-US" altLang="en-US" sz="6000" b="1" baseline="30000" dirty="0">
                <a:solidFill>
                  <a:srgbClr val="FFCC00"/>
                </a:solidFill>
              </a:rPr>
              <a:t>®</a:t>
            </a:r>
            <a:r>
              <a:rPr lang="en-US" altLang="en-US" sz="6000" b="1" dirty="0"/>
              <a:t> </a:t>
            </a:r>
            <a:r>
              <a:rPr lang="en-US" altLang="en-US" sz="6000" b="1" dirty="0">
                <a:solidFill>
                  <a:schemeClr val="bg1"/>
                </a:solidFill>
              </a:rPr>
              <a:t>Maintenance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85800" y="2209800"/>
            <a:ext cx="10820400" cy="3540276"/>
            <a:chOff x="685800" y="2209800"/>
            <a:chExt cx="10820400" cy="3540276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1698460063"/>
                </p:ext>
              </p:extLst>
            </p:nvPr>
          </p:nvGraphicFramePr>
          <p:xfrm>
            <a:off x="685800" y="2209800"/>
            <a:ext cx="5105400" cy="354027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6" name="Diagram 5"/>
            <p:cNvGraphicFramePr/>
            <p:nvPr>
              <p:extLst>
                <p:ext uri="{D42A27DB-BD31-4B8C-83A1-F6EECF244321}">
                  <p14:modId xmlns:p14="http://schemas.microsoft.com/office/powerpoint/2010/main" val="362101250"/>
                </p:ext>
              </p:extLst>
            </p:nvPr>
          </p:nvGraphicFramePr>
          <p:xfrm>
            <a:off x="6392863" y="2209800"/>
            <a:ext cx="5113337" cy="354027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</p:grpSp>
      <p:sp>
        <p:nvSpPr>
          <p:cNvPr id="3" name="TextBox 2"/>
          <p:cNvSpPr txBox="1"/>
          <p:nvPr/>
        </p:nvSpPr>
        <p:spPr>
          <a:xfrm>
            <a:off x="2827337" y="5910042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Note: The clean damp mop process may reduce the tile gloss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590801" y="1447800"/>
            <a:ext cx="69040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SPRAY BUFF PROGRAM</a:t>
            </a:r>
          </a:p>
        </p:txBody>
      </p:sp>
      <p:sp>
        <p:nvSpPr>
          <p:cNvPr id="7" name="Rectangle 1026"/>
          <p:cNvSpPr txBox="1">
            <a:spLocks noChangeArrowheads="1"/>
          </p:cNvSpPr>
          <p:nvPr/>
        </p:nvSpPr>
        <p:spPr>
          <a:xfrm>
            <a:off x="1219200" y="228600"/>
            <a:ext cx="10074274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altLang="en-US" sz="6000" b="1" dirty="0">
                <a:solidFill>
                  <a:srgbClr val="FFCC00"/>
                </a:solidFill>
              </a:rPr>
              <a:t>Statguard</a:t>
            </a:r>
            <a:r>
              <a:rPr lang="en-US" altLang="en-US" sz="6000" b="1" baseline="30000" dirty="0">
                <a:solidFill>
                  <a:srgbClr val="FFCC00"/>
                </a:solidFill>
              </a:rPr>
              <a:t>®</a:t>
            </a:r>
            <a:r>
              <a:rPr lang="en-US" altLang="en-US" sz="6000" b="1" dirty="0"/>
              <a:t> </a:t>
            </a:r>
            <a:r>
              <a:rPr lang="en-US" altLang="en-US" sz="6000" b="1" dirty="0">
                <a:solidFill>
                  <a:schemeClr val="bg1"/>
                </a:solidFill>
              </a:rPr>
              <a:t>Maintenance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85800" y="1981200"/>
            <a:ext cx="10820400" cy="4038600"/>
            <a:chOff x="685800" y="2209800"/>
            <a:chExt cx="10820400" cy="3540276"/>
          </a:xfrm>
        </p:grpSpPr>
        <p:graphicFrame>
          <p:nvGraphicFramePr>
            <p:cNvPr id="8" name="Diagram 7"/>
            <p:cNvGraphicFramePr/>
            <p:nvPr>
              <p:extLst>
                <p:ext uri="{D42A27DB-BD31-4B8C-83A1-F6EECF244321}">
                  <p14:modId xmlns:p14="http://schemas.microsoft.com/office/powerpoint/2010/main" val="377604791"/>
                </p:ext>
              </p:extLst>
            </p:nvPr>
          </p:nvGraphicFramePr>
          <p:xfrm>
            <a:off x="685800" y="2209800"/>
            <a:ext cx="5105400" cy="354027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9" name="Diagram 8"/>
            <p:cNvGraphicFramePr/>
            <p:nvPr>
              <p:extLst>
                <p:ext uri="{D42A27DB-BD31-4B8C-83A1-F6EECF244321}">
                  <p14:modId xmlns:p14="http://schemas.microsoft.com/office/powerpoint/2010/main" val="1732436005"/>
                </p:ext>
              </p:extLst>
            </p:nvPr>
          </p:nvGraphicFramePr>
          <p:xfrm>
            <a:off x="6392863" y="2209800"/>
            <a:ext cx="5113337" cy="354027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590801" y="1447800"/>
            <a:ext cx="69040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BURNISH PROGRAM</a:t>
            </a:r>
          </a:p>
        </p:txBody>
      </p:sp>
      <p:sp>
        <p:nvSpPr>
          <p:cNvPr id="7" name="Rectangle 1026"/>
          <p:cNvSpPr txBox="1">
            <a:spLocks noChangeArrowheads="1"/>
          </p:cNvSpPr>
          <p:nvPr/>
        </p:nvSpPr>
        <p:spPr>
          <a:xfrm>
            <a:off x="1219200" y="228600"/>
            <a:ext cx="10074274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altLang="en-US" sz="6000" b="1" dirty="0">
                <a:solidFill>
                  <a:srgbClr val="FFCC00"/>
                </a:solidFill>
              </a:rPr>
              <a:t>Statguard</a:t>
            </a:r>
            <a:r>
              <a:rPr lang="en-US" altLang="en-US" sz="6000" b="1" baseline="30000" dirty="0">
                <a:solidFill>
                  <a:srgbClr val="FFCC00"/>
                </a:solidFill>
              </a:rPr>
              <a:t>®</a:t>
            </a:r>
            <a:r>
              <a:rPr lang="en-US" altLang="en-US" sz="6000" b="1" dirty="0"/>
              <a:t> </a:t>
            </a:r>
            <a:r>
              <a:rPr lang="en-US" altLang="en-US" sz="6000" b="1" dirty="0">
                <a:solidFill>
                  <a:schemeClr val="bg1"/>
                </a:solidFill>
              </a:rPr>
              <a:t>Maintenance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85800" y="2057400"/>
            <a:ext cx="10820400" cy="4038600"/>
            <a:chOff x="685800" y="2209800"/>
            <a:chExt cx="10820400" cy="3540276"/>
          </a:xfrm>
        </p:grpSpPr>
        <p:graphicFrame>
          <p:nvGraphicFramePr>
            <p:cNvPr id="6" name="Diagram 5"/>
            <p:cNvGraphicFramePr/>
            <p:nvPr>
              <p:extLst>
                <p:ext uri="{D42A27DB-BD31-4B8C-83A1-F6EECF244321}">
                  <p14:modId xmlns:p14="http://schemas.microsoft.com/office/powerpoint/2010/main" val="4190150727"/>
                </p:ext>
              </p:extLst>
            </p:nvPr>
          </p:nvGraphicFramePr>
          <p:xfrm>
            <a:off x="685800" y="2209800"/>
            <a:ext cx="5105400" cy="354027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8" name="Diagram 7"/>
            <p:cNvGraphicFramePr/>
            <p:nvPr>
              <p:extLst>
                <p:ext uri="{D42A27DB-BD31-4B8C-83A1-F6EECF244321}">
                  <p14:modId xmlns:p14="http://schemas.microsoft.com/office/powerpoint/2010/main" val="3525345859"/>
                </p:ext>
              </p:extLst>
            </p:nvPr>
          </p:nvGraphicFramePr>
          <p:xfrm>
            <a:off x="6392863" y="2209800"/>
            <a:ext cx="5113337" cy="354027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826511" y="4343400"/>
            <a:ext cx="5094287" cy="136525"/>
          </a:xfrm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97566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  <a:noAutofit/>
          </a:bodyPr>
          <a:lstStyle/>
          <a:p>
            <a:pPr>
              <a:buFont typeface="Monotype Sorts" pitchFamily="2" charset="2"/>
              <a:buNone/>
            </a:pPr>
            <a:r>
              <a:rPr lang="en-US" altLang="en-US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US</a:t>
            </a:r>
            <a:endParaRPr lang="en-US" altLang="en-US" sz="4400" b="1" dirty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57" name="TextBox 2"/>
          <p:cNvSpPr txBox="1">
            <a:spLocks noChangeArrowheads="1"/>
          </p:cNvSpPr>
          <p:nvPr/>
        </p:nvSpPr>
        <p:spPr bwMode="auto">
          <a:xfrm>
            <a:off x="609600" y="4800600"/>
            <a:ext cx="54874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0" dirty="0">
                <a:cs typeface="Arial" panose="020B0604020202020204" pitchFamily="34" charset="0"/>
              </a:rPr>
              <a:t>Phone: (781) 821-8370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cs typeface="Arial" panose="020B0604020202020204" pitchFamily="34" charset="0"/>
                <a:hlinkClick r:id="rId3"/>
              </a:rPr>
              <a:t>Service@StatguardFlooring.com</a:t>
            </a:r>
            <a:r>
              <a:rPr lang="en-US" altLang="en-US" sz="2800" dirty="0">
                <a:cs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800" b="0" dirty="0"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800" b="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4800" y="2667000"/>
            <a:ext cx="3276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1035"/>
          <p:cNvSpPr txBox="1">
            <a:spLocks noChangeArrowheads="1"/>
          </p:cNvSpPr>
          <p:nvPr/>
        </p:nvSpPr>
        <p:spPr bwMode="auto">
          <a:xfrm>
            <a:off x="6858000" y="5748337"/>
            <a:ext cx="5791200" cy="554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97566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folHlink"/>
              </a:buClr>
              <a:buSzPct val="75000"/>
              <a:buFont typeface="Monotype Sorts" pitchFamily="2" charset="2"/>
              <a:buNone/>
            </a:pPr>
            <a:br>
              <a:rPr lang="en-US" altLang="en-US" sz="1000" b="0" dirty="0">
                <a:cs typeface="Arial" panose="020B0604020202020204" pitchFamily="34" charset="0"/>
              </a:rPr>
            </a:br>
            <a:r>
              <a:rPr lang="en-US" altLang="en-US" sz="1000" dirty="0">
                <a:cs typeface="Arial" panose="020B0604020202020204" pitchFamily="34" charset="0"/>
                <a:hlinkClick r:id="rId4"/>
              </a:rPr>
              <a:t>Click Here</a:t>
            </a:r>
            <a:r>
              <a:rPr lang="en-US" altLang="en-US" sz="1000" dirty="0">
                <a:cs typeface="Arial" panose="020B0604020202020204" pitchFamily="34" charset="0"/>
              </a:rPr>
              <a:t> for Cleanroom and Raised Floor application instructions</a:t>
            </a:r>
            <a:br>
              <a:rPr lang="en-US" altLang="en-US" sz="1000" dirty="0">
                <a:cs typeface="Arial" panose="020B0604020202020204" pitchFamily="34" charset="0"/>
              </a:rPr>
            </a:br>
            <a:r>
              <a:rPr lang="en-US" altLang="en-US" sz="1000" dirty="0">
                <a:cs typeface="Arial" panose="020B0604020202020204" pitchFamily="34" charset="0"/>
                <a:hlinkClick r:id="rId5"/>
              </a:rPr>
              <a:t>TB-7042</a:t>
            </a:r>
            <a:r>
              <a:rPr lang="en-US" altLang="en-US" sz="1000" dirty="0">
                <a:cs typeface="Arial" panose="020B0604020202020204" pitchFamily="34" charset="0"/>
              </a:rPr>
              <a:t> - Statguard® Dissipative Floor Finish Installation and SDS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2708"/>
              </p:ext>
            </p:extLst>
          </p:nvPr>
        </p:nvGraphicFramePr>
        <p:xfrm>
          <a:off x="7924801" y="1508125"/>
          <a:ext cx="2819399" cy="1097454"/>
        </p:xfrm>
        <a:graphic>
          <a:graphicData uri="http://schemas.openxmlformats.org/drawingml/2006/table">
            <a:tbl>
              <a:tblPr firstRow="1" bandRow="1" bandCol="1">
                <a:tableStyleId>{17292A2E-F333-43FB-9621-5CBBE7FDCDCB}</a:tableStyleId>
              </a:tblPr>
              <a:tblGrid>
                <a:gridCol w="1289687">
                  <a:extLst>
                    <a:ext uri="{9D8B030D-6E8A-4147-A177-3AD203B41FA5}">
                      <a16:colId xmlns:a16="http://schemas.microsoft.com/office/drawing/2014/main" val="2412611059"/>
                    </a:ext>
                  </a:extLst>
                </a:gridCol>
                <a:gridCol w="1529712">
                  <a:extLst>
                    <a:ext uri="{9D8B030D-6E8A-4147-A177-3AD203B41FA5}">
                      <a16:colId xmlns:a16="http://schemas.microsoft.com/office/drawing/2014/main" val="3851724266"/>
                    </a:ext>
                  </a:extLst>
                </a:gridCol>
              </a:tblGrid>
              <a:tr h="335492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 No.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Gallons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2975207234"/>
                  </a:ext>
                </a:extLst>
              </a:tr>
              <a:tr h="335492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46000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 Gal Box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871293657"/>
                  </a:ext>
                </a:extLst>
              </a:tr>
              <a:tr h="335492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46001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Gal Box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523024719"/>
                  </a:ext>
                </a:extLst>
              </a:tr>
            </a:tbl>
          </a:graphicData>
        </a:graphic>
      </p:graphicFrame>
      <p:sp>
        <p:nvSpPr>
          <p:cNvPr id="18452" name="Rectangle 2"/>
          <p:cNvSpPr>
            <a:spLocks noChangeArrowheads="1"/>
          </p:cNvSpPr>
          <p:nvPr/>
        </p:nvSpPr>
        <p:spPr bwMode="auto">
          <a:xfrm>
            <a:off x="1736726" y="1397000"/>
            <a:ext cx="588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STATGUARD</a:t>
            </a:r>
            <a:r>
              <a:rPr lang="en-US" alt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FLOOR FINISH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036763"/>
            <a:ext cx="6705601" cy="37753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400"/>
              </a:spcAft>
              <a:buClr>
                <a:srgbClr val="FF99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Low humidity formulation provides greater durability and performance in all humidity environments</a:t>
            </a:r>
          </a:p>
          <a:p>
            <a:pPr marL="285750" indent="-285750">
              <a:spcAft>
                <a:spcPts val="400"/>
              </a:spcAft>
              <a:buClr>
                <a:srgbClr val="FF99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Cross-linked polymer produces a glossy, long lasting, durable finish for a beautiful ESD floor finish that stands up to heavy traffic but is easier to strip</a:t>
            </a:r>
          </a:p>
          <a:p>
            <a:pPr marL="285750" indent="-285750">
              <a:spcAft>
                <a:spcPts val="400"/>
              </a:spcAft>
              <a:buClr>
                <a:srgbClr val="FF99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UL classified for slip resistance</a:t>
            </a:r>
          </a:p>
          <a:p>
            <a:pPr marL="285750" indent="-285750">
              <a:spcAft>
                <a:spcPts val="400"/>
              </a:spcAft>
              <a:buClr>
                <a:srgbClr val="FF99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18% solids for easy application; improves productivity</a:t>
            </a:r>
          </a:p>
          <a:p>
            <a:pPr marL="285750" indent="-285750">
              <a:spcAft>
                <a:spcPts val="400"/>
              </a:spcAft>
              <a:buClr>
                <a:srgbClr val="FF99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Low </a:t>
            </a:r>
            <a:r>
              <a:rPr lang="en-US" alt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Tribocharging</a:t>
            </a: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, static dissipative</a:t>
            </a:r>
          </a:p>
          <a:p>
            <a:pPr marL="285750" indent="-285750">
              <a:spcAft>
                <a:spcPts val="400"/>
              </a:spcAft>
              <a:buClr>
                <a:srgbClr val="FF99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Lead-free RoHS 2, REACH, and Conflict Minerals compliant </a:t>
            </a:r>
          </a:p>
          <a:p>
            <a:pPr marL="285750" indent="-285750">
              <a:spcAft>
                <a:spcPts val="400"/>
              </a:spcAft>
              <a:buClr>
                <a:srgbClr val="FF99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Responds well to spray buffing and dry burnishing to restore electrical properties and luster with minimal labor</a:t>
            </a:r>
            <a:endParaRPr lang="en-US" alt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400"/>
              </a:spcAft>
              <a:buClr>
                <a:srgbClr val="FF99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Made in the United States of America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27662" y="215214"/>
            <a:ext cx="935738" cy="771351"/>
          </a:xfrm>
          <a:prstGeom prst="rect">
            <a:avLst/>
          </a:prstGeom>
        </p:spPr>
      </p:pic>
      <p:sp>
        <p:nvSpPr>
          <p:cNvPr id="11" name="Rectangle 1026"/>
          <p:cNvSpPr txBox="1">
            <a:spLocks noChangeArrowheads="1"/>
          </p:cNvSpPr>
          <p:nvPr/>
        </p:nvSpPr>
        <p:spPr>
          <a:xfrm>
            <a:off x="1736726" y="152400"/>
            <a:ext cx="8093074" cy="10493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altLang="en-US" sz="6000" b="1" dirty="0">
                <a:solidFill>
                  <a:srgbClr val="FFCC00"/>
                </a:solidFill>
              </a:rPr>
              <a:t>Statguard</a:t>
            </a:r>
            <a:r>
              <a:rPr lang="en-US" altLang="en-US" sz="6000" b="1" baseline="30000" dirty="0">
                <a:solidFill>
                  <a:srgbClr val="FFCC00"/>
                </a:solidFill>
              </a:rPr>
              <a:t>®</a:t>
            </a:r>
            <a:r>
              <a:rPr lang="en-US" altLang="en-US" sz="6000" b="1" dirty="0"/>
              <a:t> </a:t>
            </a:r>
            <a:r>
              <a:rPr lang="en-US" altLang="en-US" sz="6000" b="1" dirty="0">
                <a:solidFill>
                  <a:schemeClr val="bg1"/>
                </a:solidFill>
              </a:rPr>
              <a:t>Products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458200" y="2743201"/>
            <a:ext cx="3429000" cy="315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1035"/>
          <p:cNvSpPr txBox="1">
            <a:spLocks noChangeArrowheads="1"/>
          </p:cNvSpPr>
          <p:nvPr/>
        </p:nvSpPr>
        <p:spPr bwMode="auto">
          <a:xfrm>
            <a:off x="7010400" y="5769960"/>
            <a:ext cx="5791200" cy="554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97566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folHlink"/>
              </a:buClr>
              <a:buSzPct val="75000"/>
              <a:buFont typeface="Monotype Sorts" pitchFamily="2" charset="2"/>
              <a:buNone/>
            </a:pPr>
            <a:br>
              <a:rPr lang="en-US" altLang="en-US" sz="1000" b="0" dirty="0">
                <a:cs typeface="Arial" panose="020B0604020202020204" pitchFamily="34" charset="0"/>
              </a:rPr>
            </a:br>
            <a:r>
              <a:rPr lang="en-US" altLang="en-US" sz="1000" dirty="0">
                <a:cs typeface="Arial" panose="020B0604020202020204" pitchFamily="34" charset="0"/>
                <a:hlinkClick r:id="rId4"/>
              </a:rPr>
              <a:t>Click Here</a:t>
            </a:r>
            <a:r>
              <a:rPr lang="en-US" altLang="en-US" sz="1000" dirty="0">
                <a:cs typeface="Arial" panose="020B0604020202020204" pitchFamily="34" charset="0"/>
              </a:rPr>
              <a:t> for Cleanroom and Raised Floor application instructions</a:t>
            </a:r>
            <a:br>
              <a:rPr lang="en-US" altLang="en-US" sz="1000" dirty="0">
                <a:cs typeface="Arial" panose="020B0604020202020204" pitchFamily="34" charset="0"/>
              </a:rPr>
            </a:br>
            <a:r>
              <a:rPr lang="en-US" altLang="en-US" sz="1000" dirty="0">
                <a:cs typeface="Arial" panose="020B0604020202020204" pitchFamily="34" charset="0"/>
                <a:hlinkClick r:id="rId5"/>
              </a:rPr>
              <a:t>TB-7055</a:t>
            </a:r>
            <a:r>
              <a:rPr lang="en-US" altLang="en-US" sz="1000" dirty="0">
                <a:cs typeface="Arial" panose="020B0604020202020204" pitchFamily="34" charset="0"/>
              </a:rPr>
              <a:t> - Statguard® Dissipative Floor Finish Installation and SDS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976076"/>
              </p:ext>
            </p:extLst>
          </p:nvPr>
        </p:nvGraphicFramePr>
        <p:xfrm>
          <a:off x="8434388" y="1905000"/>
          <a:ext cx="2690812" cy="1097454"/>
        </p:xfrm>
        <a:graphic>
          <a:graphicData uri="http://schemas.openxmlformats.org/drawingml/2006/table">
            <a:tbl>
              <a:tblPr firstRow="1" bandRow="1" bandCol="1">
                <a:tableStyleId>{17292A2E-F333-43FB-9621-5CBBE7FDCDCB}</a:tableStyleId>
              </a:tblPr>
              <a:tblGrid>
                <a:gridCol w="1213771">
                  <a:extLst>
                    <a:ext uri="{9D8B030D-6E8A-4147-A177-3AD203B41FA5}">
                      <a16:colId xmlns:a16="http://schemas.microsoft.com/office/drawing/2014/main" val="2412611059"/>
                    </a:ext>
                  </a:extLst>
                </a:gridCol>
                <a:gridCol w="1477041">
                  <a:extLst>
                    <a:ext uri="{9D8B030D-6E8A-4147-A177-3AD203B41FA5}">
                      <a16:colId xmlns:a16="http://schemas.microsoft.com/office/drawing/2014/main" val="3851724266"/>
                    </a:ext>
                  </a:extLst>
                </a:gridCol>
              </a:tblGrid>
              <a:tr h="335492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 No.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Gallons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2975207234"/>
                  </a:ext>
                </a:extLst>
              </a:tr>
              <a:tr h="335492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46024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 Gal Box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871293657"/>
                  </a:ext>
                </a:extLst>
              </a:tr>
              <a:tr h="335492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46025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Gal Box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523024719"/>
                  </a:ext>
                </a:extLst>
              </a:tr>
            </a:tbl>
          </a:graphicData>
        </a:graphic>
      </p:graphicFrame>
      <p:sp>
        <p:nvSpPr>
          <p:cNvPr id="20500" name="Rectangle 9"/>
          <p:cNvSpPr>
            <a:spLocks noChangeArrowheads="1"/>
          </p:cNvSpPr>
          <p:nvPr/>
        </p:nvSpPr>
        <p:spPr bwMode="auto">
          <a:xfrm>
            <a:off x="1782764" y="1397000"/>
            <a:ext cx="86566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STATGUARD</a:t>
            </a:r>
            <a:r>
              <a:rPr lang="en-US" alt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LOW-VOC FLOOR FINISH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2530222"/>
            <a:ext cx="7407275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400"/>
              </a:spcAft>
              <a:buClr>
                <a:srgbClr val="FFC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b="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Static Dissipative Zinc Free Floor Finish</a:t>
            </a:r>
          </a:p>
          <a:p>
            <a:pPr marL="285750" indent="-285750">
              <a:spcAft>
                <a:spcPts val="400"/>
              </a:spcAft>
              <a:buClr>
                <a:srgbClr val="FFC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Convert hard non-ESD floors to ESD protective flooring </a:t>
            </a:r>
          </a:p>
          <a:p>
            <a:pPr marL="285750" indent="-285750">
              <a:spcAft>
                <a:spcPts val="400"/>
              </a:spcAft>
              <a:buClr>
                <a:srgbClr val="FFC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Protect and enhance ESD permanent flooring (Vinyl, VCT, Rubber)</a:t>
            </a:r>
          </a:p>
          <a:p>
            <a:pPr marL="285750" indent="-285750">
              <a:spcAft>
                <a:spcPts val="400"/>
              </a:spcAft>
              <a:buClr>
                <a:srgbClr val="FFC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Low-VOC - Meets CARB and other regional VOC requirements</a:t>
            </a:r>
          </a:p>
          <a:p>
            <a:pPr marL="285750" indent="-285750">
              <a:spcAft>
                <a:spcPts val="400"/>
              </a:spcAft>
              <a:buClr>
                <a:srgbClr val="FFC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Dissipative Coating - (1 x 10</a:t>
            </a:r>
            <a:r>
              <a:rPr lang="en-US" altLang="en-US" b="0" baseline="30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 to &lt; 1 x 10</a:t>
            </a:r>
            <a:r>
              <a:rPr lang="en-US" altLang="en-US" b="0" baseline="30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 ohms) - ANSI/ESD STM7.1 and ESD TR53 </a:t>
            </a:r>
          </a:p>
          <a:p>
            <a:pPr marL="285750" indent="-285750">
              <a:spcAft>
                <a:spcPts val="400"/>
              </a:spcAft>
              <a:buClr>
                <a:srgbClr val="FFC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Low </a:t>
            </a:r>
            <a:r>
              <a:rPr lang="en-US" alt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Tribocharging</a:t>
            </a: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 Coating - (&lt;100 volts) ANSI/ESD STM 97.2 -</a:t>
            </a:r>
          </a:p>
          <a:p>
            <a:pPr marL="285750" indent="-285750">
              <a:spcAft>
                <a:spcPts val="400"/>
              </a:spcAft>
              <a:buClr>
                <a:srgbClr val="FFC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23% Solids - 2 Coat System - Reduces labor needed for initial install and on-going maintenance of the floor</a:t>
            </a:r>
          </a:p>
          <a:p>
            <a:pPr marL="285750" indent="-285750">
              <a:spcAft>
                <a:spcPts val="400"/>
              </a:spcAft>
              <a:buClr>
                <a:srgbClr val="FFC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Lead-free RoHS 2, REACH, and Conflict Minerals compliant </a:t>
            </a:r>
          </a:p>
          <a:p>
            <a:pPr marL="285750" indent="-285750">
              <a:spcAft>
                <a:spcPts val="400"/>
              </a:spcAft>
              <a:buClr>
                <a:srgbClr val="FFC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UL classified for slip resistance </a:t>
            </a:r>
          </a:p>
          <a:p>
            <a:pPr marL="285750" indent="-285750">
              <a:spcAft>
                <a:spcPts val="400"/>
              </a:spcAft>
              <a:buClr>
                <a:srgbClr val="FFC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Made in the United States of America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1905000"/>
            <a:ext cx="7559675" cy="646331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spcAft>
                <a:spcPts val="400"/>
              </a:spcAft>
              <a:buClr>
                <a:srgbClr val="FFC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Better Hardness vs. Leading Competition </a:t>
            </a: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– ASTM Standard D2134.93 Resists wear in order to maintain ESD performance longer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27662" y="215214"/>
            <a:ext cx="935738" cy="771351"/>
          </a:xfrm>
          <a:prstGeom prst="rect">
            <a:avLst/>
          </a:prstGeom>
        </p:spPr>
      </p:pic>
      <p:sp>
        <p:nvSpPr>
          <p:cNvPr id="16" name="Rectangle 1026"/>
          <p:cNvSpPr txBox="1">
            <a:spLocks noChangeArrowheads="1"/>
          </p:cNvSpPr>
          <p:nvPr/>
        </p:nvSpPr>
        <p:spPr>
          <a:xfrm>
            <a:off x="1736726" y="152400"/>
            <a:ext cx="8093074" cy="10493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altLang="en-US" sz="6000" b="1" dirty="0">
                <a:solidFill>
                  <a:srgbClr val="FFCC00"/>
                </a:solidFill>
              </a:rPr>
              <a:t>Statguard</a:t>
            </a:r>
            <a:r>
              <a:rPr lang="en-US" altLang="en-US" sz="6000" b="1" baseline="30000" dirty="0">
                <a:solidFill>
                  <a:srgbClr val="FFCC00"/>
                </a:solidFill>
              </a:rPr>
              <a:t>®</a:t>
            </a:r>
            <a:r>
              <a:rPr lang="en-US" altLang="en-US" sz="6000" b="1" dirty="0"/>
              <a:t> </a:t>
            </a:r>
            <a:r>
              <a:rPr lang="en-US" altLang="en-US" sz="6000" b="1" dirty="0">
                <a:solidFill>
                  <a:schemeClr val="bg1"/>
                </a:solidFill>
              </a:rPr>
              <a:t>Products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6705600" y="5940301"/>
            <a:ext cx="5791200" cy="616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97566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Ctr="1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None/>
              <a:defRPr/>
            </a:pPr>
            <a:br>
              <a:rPr lang="en-US" altLang="en-US" sz="10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TB-7041</a:t>
            </a: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- Statguard® Neutral Floor Cleaner Installation MSDS</a:t>
            </a:r>
            <a:r>
              <a:rPr lang="en-US" alt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53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4800" y="3200400"/>
            <a:ext cx="2895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57149"/>
              </p:ext>
            </p:extLst>
          </p:nvPr>
        </p:nvGraphicFramePr>
        <p:xfrm>
          <a:off x="7940676" y="2041525"/>
          <a:ext cx="2879724" cy="1097454"/>
        </p:xfrm>
        <a:graphic>
          <a:graphicData uri="http://schemas.openxmlformats.org/drawingml/2006/table">
            <a:tbl>
              <a:tblPr firstRow="1" bandRow="1" bandCol="1">
                <a:tableStyleId>{17292A2E-F333-43FB-9621-5CBBE7FDCDCB}</a:tableStyleId>
              </a:tblPr>
              <a:tblGrid>
                <a:gridCol w="1317282">
                  <a:extLst>
                    <a:ext uri="{9D8B030D-6E8A-4147-A177-3AD203B41FA5}">
                      <a16:colId xmlns:a16="http://schemas.microsoft.com/office/drawing/2014/main" val="2412611059"/>
                    </a:ext>
                  </a:extLst>
                </a:gridCol>
                <a:gridCol w="1562442">
                  <a:extLst>
                    <a:ext uri="{9D8B030D-6E8A-4147-A177-3AD203B41FA5}">
                      <a16:colId xmlns:a16="http://schemas.microsoft.com/office/drawing/2014/main" val="3851724266"/>
                    </a:ext>
                  </a:extLst>
                </a:gridCol>
              </a:tblGrid>
              <a:tr h="335492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 No.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Gallons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2975207234"/>
                  </a:ext>
                </a:extLst>
              </a:tr>
              <a:tr h="335492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46030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 Gal Box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871293657"/>
                  </a:ext>
                </a:extLst>
              </a:tr>
              <a:tr h="335492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46031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Gal Box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523024719"/>
                  </a:ext>
                </a:extLst>
              </a:tr>
            </a:tbl>
          </a:graphicData>
        </a:graphic>
      </p:graphicFrame>
      <p:sp>
        <p:nvSpPr>
          <p:cNvPr id="22548" name="Rectangle 9"/>
          <p:cNvSpPr>
            <a:spLocks noChangeArrowheads="1"/>
          </p:cNvSpPr>
          <p:nvPr/>
        </p:nvSpPr>
        <p:spPr bwMode="auto">
          <a:xfrm>
            <a:off x="1782764" y="1397000"/>
            <a:ext cx="86566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STATGUARD</a:t>
            </a:r>
            <a:r>
              <a:rPr lang="en-US" alt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NEUTRAL FLOOR CLEANER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19200" y="2176465"/>
            <a:ext cx="632460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FFCC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Labor saving dissipative cleaner leaves floor clean and free of </a:t>
            </a:r>
            <a:r>
              <a:rPr lang="en-US" alt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insulative</a:t>
            </a: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 film with no rinsing</a:t>
            </a:r>
          </a:p>
          <a:p>
            <a:pPr marL="285750" indent="-285750">
              <a:spcAft>
                <a:spcPts val="600"/>
              </a:spcAft>
              <a:buClr>
                <a:srgbClr val="FFCC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Does not leave </a:t>
            </a:r>
            <a:r>
              <a:rPr lang="en-US" alt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insulative</a:t>
            </a: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 residues behind</a:t>
            </a:r>
          </a:p>
          <a:p>
            <a:pPr marL="285750" indent="-285750">
              <a:spcAft>
                <a:spcPts val="600"/>
              </a:spcAft>
              <a:buClr>
                <a:srgbClr val="FFCC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Cleans dissipative and conductive floors and tiles</a:t>
            </a:r>
          </a:p>
          <a:p>
            <a:pPr marL="285750" indent="-285750">
              <a:spcAft>
                <a:spcPts val="600"/>
              </a:spcAft>
              <a:buClr>
                <a:srgbClr val="FFCC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Formulated with dissipative agents that rejuvenate the properties of Statguard® Floor Finish</a:t>
            </a:r>
          </a:p>
          <a:p>
            <a:pPr marL="285750" indent="-285750">
              <a:spcAft>
                <a:spcPts val="600"/>
              </a:spcAft>
              <a:buClr>
                <a:srgbClr val="FFCC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Lead-free RoHS 2, REACH, and Conflict Minerals compliant</a:t>
            </a:r>
          </a:p>
          <a:p>
            <a:pPr marL="285750" indent="-285750">
              <a:spcAft>
                <a:spcPts val="600"/>
              </a:spcAft>
              <a:buClr>
                <a:srgbClr val="FFCC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Made in the United States of America</a:t>
            </a:r>
            <a:r>
              <a:rPr lang="en-US" altLang="en-US" b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600"/>
              </a:spcAft>
              <a:buClr>
                <a:srgbClr val="FFCC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27662" y="215214"/>
            <a:ext cx="935738" cy="771351"/>
          </a:xfrm>
          <a:prstGeom prst="rect">
            <a:avLst/>
          </a:prstGeom>
        </p:spPr>
      </p:pic>
      <p:sp>
        <p:nvSpPr>
          <p:cNvPr id="14" name="Rectangle 1026"/>
          <p:cNvSpPr txBox="1">
            <a:spLocks noChangeArrowheads="1"/>
          </p:cNvSpPr>
          <p:nvPr/>
        </p:nvSpPr>
        <p:spPr>
          <a:xfrm>
            <a:off x="1736726" y="152400"/>
            <a:ext cx="8093074" cy="10493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altLang="en-US" sz="6000" b="1" dirty="0">
                <a:solidFill>
                  <a:srgbClr val="FFCC00"/>
                </a:solidFill>
              </a:rPr>
              <a:t>Statguard</a:t>
            </a:r>
            <a:r>
              <a:rPr lang="en-US" altLang="en-US" sz="6000" b="1" baseline="30000" dirty="0">
                <a:solidFill>
                  <a:srgbClr val="FFCC00"/>
                </a:solidFill>
              </a:rPr>
              <a:t>®</a:t>
            </a:r>
            <a:r>
              <a:rPr lang="en-US" altLang="en-US" sz="6000" b="1" dirty="0"/>
              <a:t> </a:t>
            </a:r>
            <a:r>
              <a:rPr lang="en-US" altLang="en-US" sz="6000" b="1" dirty="0">
                <a:solidFill>
                  <a:schemeClr val="bg1"/>
                </a:solidFill>
              </a:rPr>
              <a:t>Products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7969832" y="5850533"/>
            <a:ext cx="3124199" cy="739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97566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 anchorCtr="1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None/>
              <a:defRPr/>
            </a:pPr>
            <a:br>
              <a:rPr lang="en-US" altLang="en-US" sz="10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TB-7044</a:t>
            </a: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alt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Statfree</a:t>
            </a: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® Dissipative Burnishing Restorer: Application Instructions &amp; MSDS</a:t>
            </a:r>
            <a:b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344652"/>
              </p:ext>
            </p:extLst>
          </p:nvPr>
        </p:nvGraphicFramePr>
        <p:xfrm>
          <a:off x="8077199" y="2041525"/>
          <a:ext cx="2743200" cy="731636"/>
        </p:xfrm>
        <a:graphic>
          <a:graphicData uri="http://schemas.openxmlformats.org/drawingml/2006/table">
            <a:tbl>
              <a:tblPr firstRow="1" bandRow="1" bandCol="1">
                <a:tableStyleId>{17292A2E-F333-43FB-9621-5CBBE7FDCDCB}</a:tableStyleId>
              </a:tblPr>
              <a:tblGrid>
                <a:gridCol w="1180758">
                  <a:extLst>
                    <a:ext uri="{9D8B030D-6E8A-4147-A177-3AD203B41FA5}">
                      <a16:colId xmlns:a16="http://schemas.microsoft.com/office/drawing/2014/main" val="2412611059"/>
                    </a:ext>
                  </a:extLst>
                </a:gridCol>
                <a:gridCol w="1562442">
                  <a:extLst>
                    <a:ext uri="{9D8B030D-6E8A-4147-A177-3AD203B41FA5}">
                      <a16:colId xmlns:a16="http://schemas.microsoft.com/office/drawing/2014/main" val="3851724266"/>
                    </a:ext>
                  </a:extLst>
                </a:gridCol>
              </a:tblGrid>
              <a:tr h="335492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 No.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Gallons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2975207234"/>
                  </a:ext>
                </a:extLst>
              </a:tr>
              <a:tr h="335492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46011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 Gal Box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871293657"/>
                  </a:ext>
                </a:extLst>
              </a:tr>
            </a:tbl>
          </a:graphicData>
        </a:graphic>
      </p:graphicFrame>
      <p:sp>
        <p:nvSpPr>
          <p:cNvPr id="22548" name="Rectangle 9"/>
          <p:cNvSpPr>
            <a:spLocks noChangeArrowheads="1"/>
          </p:cNvSpPr>
          <p:nvPr/>
        </p:nvSpPr>
        <p:spPr bwMode="auto">
          <a:xfrm>
            <a:off x="1782764" y="1397000"/>
            <a:ext cx="86566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STATFREE</a:t>
            </a:r>
            <a:r>
              <a:rPr lang="en-US" alt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 ®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BURNISHING RESTORER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19200" y="2176465"/>
            <a:ext cx="6660568" cy="4308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FFCC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Ready-to-use formulation that enhances gloss well beyond burnishing alone</a:t>
            </a:r>
          </a:p>
          <a:p>
            <a:pPr marL="285750" indent="-285750">
              <a:spcAft>
                <a:spcPts val="600"/>
              </a:spcAft>
              <a:buClr>
                <a:srgbClr val="FFCC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Uses standard burnishing machine - Clean and prepare the ESD flooring for burnishing in one simple step</a:t>
            </a:r>
          </a:p>
          <a:p>
            <a:pPr marL="285750" indent="-285750">
              <a:spcAft>
                <a:spcPts val="600"/>
              </a:spcAft>
              <a:buClr>
                <a:srgbClr val="FFCC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Keeps the wet look on floors without the need for refinishing</a:t>
            </a:r>
          </a:p>
          <a:p>
            <a:pPr marL="285750" indent="-285750">
              <a:spcAft>
                <a:spcPts val="600"/>
              </a:spcAft>
              <a:buClr>
                <a:srgbClr val="FFCC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FR" altLang="en-US" dirty="0">
                <a:latin typeface="Arial" panose="020B0604020202020204" pitchFamily="34" charset="0"/>
                <a:cs typeface="Arial" panose="020B0604020202020204" pitchFamily="34" charset="0"/>
              </a:rPr>
              <a:t>Unique formula </a:t>
            </a:r>
            <a:r>
              <a:rPr lang="fr-FR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extends</a:t>
            </a:r>
            <a:r>
              <a:rPr lang="fr-FR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re-coat</a:t>
            </a:r>
            <a:r>
              <a:rPr lang="fr-FR" altLang="en-US" dirty="0">
                <a:latin typeface="Arial" panose="020B0604020202020204" pitchFamily="34" charset="0"/>
                <a:cs typeface="Arial" panose="020B0604020202020204" pitchFamily="34" charset="0"/>
              </a:rPr>
              <a:t> cycle</a:t>
            </a:r>
          </a:p>
          <a:p>
            <a:pPr marL="285750" indent="-285750">
              <a:spcAft>
                <a:spcPts val="600"/>
              </a:spcAft>
              <a:buClr>
                <a:srgbClr val="FFCC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Extends ESD floor electrical properties and restores gloss; reduces cost</a:t>
            </a:r>
          </a:p>
          <a:p>
            <a:pPr marL="285750" indent="-285750">
              <a:spcAft>
                <a:spcPts val="600"/>
              </a:spcAft>
              <a:buClr>
                <a:srgbClr val="FFCC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The surface resistance (1 x 10</a:t>
            </a:r>
            <a:r>
              <a:rPr lang="en-US" alt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to &lt; 1 x 10</a:t>
            </a:r>
            <a:r>
              <a:rPr lang="en-US" alt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ohms) meets the ANSI/ESD S20.20</a:t>
            </a:r>
          </a:p>
          <a:p>
            <a:pPr marL="285750" indent="-285750">
              <a:spcAft>
                <a:spcPts val="600"/>
              </a:spcAft>
              <a:buClr>
                <a:srgbClr val="FFCC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Lead-free RoHS 2, REACH, and Conflict Minerals compliant</a:t>
            </a:r>
          </a:p>
          <a:p>
            <a:pPr marL="285750" indent="-285750">
              <a:spcAft>
                <a:spcPts val="600"/>
              </a:spcAft>
              <a:buClr>
                <a:srgbClr val="FFCC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Made in the United States of America</a:t>
            </a:r>
            <a:r>
              <a:rPr lang="en-US" altLang="en-US" b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600"/>
              </a:spcAft>
              <a:buClr>
                <a:srgbClr val="FFCC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27662" y="215214"/>
            <a:ext cx="935738" cy="771351"/>
          </a:xfrm>
          <a:prstGeom prst="rect">
            <a:avLst/>
          </a:prstGeom>
        </p:spPr>
      </p:pic>
      <p:sp>
        <p:nvSpPr>
          <p:cNvPr id="14" name="Rectangle 1026"/>
          <p:cNvSpPr txBox="1">
            <a:spLocks noChangeArrowheads="1"/>
          </p:cNvSpPr>
          <p:nvPr/>
        </p:nvSpPr>
        <p:spPr>
          <a:xfrm>
            <a:off x="1736726" y="152400"/>
            <a:ext cx="8093074" cy="10493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altLang="en-US" sz="6000" b="1" dirty="0">
                <a:solidFill>
                  <a:srgbClr val="FFCC00"/>
                </a:solidFill>
              </a:rPr>
              <a:t>Statguard</a:t>
            </a:r>
            <a:r>
              <a:rPr lang="en-US" altLang="en-US" sz="6000" b="1" baseline="30000" dirty="0">
                <a:solidFill>
                  <a:srgbClr val="FFCC00"/>
                </a:solidFill>
              </a:rPr>
              <a:t>®</a:t>
            </a:r>
            <a:r>
              <a:rPr lang="en-US" altLang="en-US" sz="6000" b="1" dirty="0"/>
              <a:t> </a:t>
            </a:r>
            <a:r>
              <a:rPr lang="en-US" altLang="en-US" sz="6000" b="1" dirty="0">
                <a:solidFill>
                  <a:schemeClr val="bg1"/>
                </a:solidFill>
              </a:rPr>
              <a:t>Products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7266" y="3124200"/>
            <a:ext cx="2779334" cy="275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450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7969832" y="5850533"/>
            <a:ext cx="3124199" cy="739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97566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 anchorCtr="1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None/>
              <a:defRPr/>
            </a:pPr>
            <a:br>
              <a:rPr lang="en-US" altLang="en-US" sz="10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TB-7026</a:t>
            </a: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alt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Statguard</a:t>
            </a: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® Floor Stripper: Application Instructions &amp; MSDS</a:t>
            </a:r>
            <a:b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48" name="Rectangle 9"/>
          <p:cNvSpPr>
            <a:spLocks noChangeArrowheads="1"/>
          </p:cNvSpPr>
          <p:nvPr/>
        </p:nvSpPr>
        <p:spPr bwMode="auto">
          <a:xfrm>
            <a:off x="1371600" y="1397000"/>
            <a:ext cx="10287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STATGUARD</a:t>
            </a:r>
            <a:r>
              <a:rPr lang="en-US" alt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LOW RESIDUE FLOOR STRIPPER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19200" y="2176465"/>
            <a:ext cx="6324600" cy="423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FFCC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Strips resilient floors with low pH formula</a:t>
            </a:r>
          </a:p>
          <a:p>
            <a:pPr marL="285750" indent="-285750">
              <a:spcAft>
                <a:spcPts val="600"/>
              </a:spcAft>
              <a:buClr>
                <a:srgbClr val="FFCC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Reduce rinse time and cutting labor costs by 20% over conventional strippers</a:t>
            </a:r>
          </a:p>
          <a:p>
            <a:pPr marL="285750" indent="-285750">
              <a:spcAft>
                <a:spcPts val="600"/>
              </a:spcAft>
              <a:buClr>
                <a:srgbClr val="FFCC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Low pH formulation is designed to break up and lift multiple layers of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Statguard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® Floor Finish</a:t>
            </a:r>
          </a:p>
          <a:p>
            <a:pPr marL="285750" indent="-285750">
              <a:spcAft>
                <a:spcPts val="600"/>
              </a:spcAft>
              <a:buClr>
                <a:srgbClr val="FFCC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High grade, non-ammoniated, biodegradable and phosphate free</a:t>
            </a:r>
          </a:p>
          <a:p>
            <a:pPr marL="285750" indent="-285750">
              <a:spcAft>
                <a:spcPts val="600"/>
              </a:spcAft>
              <a:buClr>
                <a:srgbClr val="FFCC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Lifts ESD floor finish from vinyl, concrete, rubber, terrazzo, quarry tile, brick, slate, and unglazed ceramic</a:t>
            </a:r>
          </a:p>
          <a:p>
            <a:pPr marL="285750" indent="-285750">
              <a:spcAft>
                <a:spcPts val="600"/>
              </a:spcAft>
              <a:buClr>
                <a:srgbClr val="FFCC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Lead-free RoHS 2, REACH, and Conflict Minerals compliant</a:t>
            </a:r>
          </a:p>
          <a:p>
            <a:pPr marL="285750" indent="-285750">
              <a:spcAft>
                <a:spcPts val="600"/>
              </a:spcAft>
              <a:buClr>
                <a:srgbClr val="FFCC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Made in the United States of America</a:t>
            </a:r>
            <a:r>
              <a:rPr lang="en-US" altLang="en-US" b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600"/>
              </a:spcAft>
              <a:buClr>
                <a:srgbClr val="FFCC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27662" y="215214"/>
            <a:ext cx="935738" cy="771351"/>
          </a:xfrm>
          <a:prstGeom prst="rect">
            <a:avLst/>
          </a:prstGeom>
        </p:spPr>
      </p:pic>
      <p:sp>
        <p:nvSpPr>
          <p:cNvPr id="14" name="Rectangle 1026"/>
          <p:cNvSpPr txBox="1">
            <a:spLocks noChangeArrowheads="1"/>
          </p:cNvSpPr>
          <p:nvPr/>
        </p:nvSpPr>
        <p:spPr>
          <a:xfrm>
            <a:off x="1736726" y="152400"/>
            <a:ext cx="8093074" cy="10493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altLang="en-US" sz="6000" b="1" dirty="0">
                <a:solidFill>
                  <a:srgbClr val="FFCC00"/>
                </a:solidFill>
              </a:rPr>
              <a:t>Statguard</a:t>
            </a:r>
            <a:r>
              <a:rPr lang="en-US" altLang="en-US" sz="6000" b="1" baseline="30000" dirty="0">
                <a:solidFill>
                  <a:srgbClr val="FFCC00"/>
                </a:solidFill>
              </a:rPr>
              <a:t>®</a:t>
            </a:r>
            <a:r>
              <a:rPr lang="en-US" altLang="en-US" sz="6000" b="1" dirty="0"/>
              <a:t> </a:t>
            </a:r>
            <a:r>
              <a:rPr lang="en-US" altLang="en-US" sz="6000" b="1" dirty="0">
                <a:solidFill>
                  <a:schemeClr val="bg1"/>
                </a:solidFill>
              </a:rPr>
              <a:t>Products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098115"/>
              </p:ext>
            </p:extLst>
          </p:nvPr>
        </p:nvGraphicFramePr>
        <p:xfrm>
          <a:off x="7940676" y="2041525"/>
          <a:ext cx="2879724" cy="1097454"/>
        </p:xfrm>
        <a:graphic>
          <a:graphicData uri="http://schemas.openxmlformats.org/drawingml/2006/table">
            <a:tbl>
              <a:tblPr firstRow="1" bandRow="1" bandCol="1">
                <a:tableStyleId>{17292A2E-F333-43FB-9621-5CBBE7FDCDCB}</a:tableStyleId>
              </a:tblPr>
              <a:tblGrid>
                <a:gridCol w="1317282">
                  <a:extLst>
                    <a:ext uri="{9D8B030D-6E8A-4147-A177-3AD203B41FA5}">
                      <a16:colId xmlns:a16="http://schemas.microsoft.com/office/drawing/2014/main" val="2412611059"/>
                    </a:ext>
                  </a:extLst>
                </a:gridCol>
                <a:gridCol w="1562442">
                  <a:extLst>
                    <a:ext uri="{9D8B030D-6E8A-4147-A177-3AD203B41FA5}">
                      <a16:colId xmlns:a16="http://schemas.microsoft.com/office/drawing/2014/main" val="3851724266"/>
                    </a:ext>
                  </a:extLst>
                </a:gridCol>
              </a:tblGrid>
              <a:tr h="335492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 No.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Gallons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2975207234"/>
                  </a:ext>
                </a:extLst>
              </a:tr>
              <a:tr h="335492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46020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 Gal Box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871293657"/>
                  </a:ext>
                </a:extLst>
              </a:tr>
              <a:tr h="335492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46021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Gal Box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523024719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02320" y="3165182"/>
            <a:ext cx="2874306" cy="288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347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2286000"/>
            <a:ext cx="9220200" cy="4343400"/>
          </a:xfrm>
        </p:spPr>
        <p:txBody>
          <a:bodyPr/>
          <a:lstStyle/>
          <a:p>
            <a:pPr lvl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FFCC00"/>
              </a:buClr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Static dissipative.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Rtt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= 10</a:t>
            </a:r>
            <a:r>
              <a:rPr lang="en-US" altLang="en-US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– 10</a:t>
            </a:r>
            <a:r>
              <a:rPr lang="en-US" altLang="en-US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Ohms </a:t>
            </a:r>
            <a:r>
              <a:rPr lang="en-US" altLang="en-US" sz="1800" i="1" u="sng" dirty="0">
                <a:latin typeface="Arial" panose="020B0604020202020204" pitchFamily="34" charset="0"/>
                <a:cs typeface="Arial" panose="020B0604020202020204" pitchFamily="34" charset="0"/>
              </a:rPr>
              <a:t>through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10% - 65% RH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FFCC00"/>
              </a:buClr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Charge decay </a:t>
            </a:r>
            <a:r>
              <a:rPr lang="en-US" altLang="en-US" sz="1800" i="1" u="sng" dirty="0">
                <a:latin typeface="Arial" panose="020B0604020202020204" pitchFamily="34" charset="0"/>
                <a:cs typeface="Arial" panose="020B0604020202020204" pitchFamily="34" charset="0"/>
              </a:rPr>
              <a:t>to zero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volts from 5000 volts in .01 seconds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FFCC00"/>
              </a:buClr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Low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Tribocharging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will not generate greater than 100 volts even under 10% RH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FFCC00"/>
              </a:buClr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High performance proprietary X-linked polymers for hardness and durability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FFCC00"/>
              </a:buClr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UL listed for slip resistance, high coefficient of friction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FFCC00"/>
              </a:buClr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Non-water whitening 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FFCC00"/>
              </a:buClr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Used in clean rooms down to class 1000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FFCC00"/>
              </a:buClr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30 years performance history with Statguard® 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FFCC00"/>
              </a:buClr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18% Solids (standard Statguard® Floor Finish)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FFCC00"/>
              </a:buClr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23% Solids (Low VOC Statguard® Floor Finish)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1782764" y="1549400"/>
            <a:ext cx="86566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WHY USE STATGUARD</a:t>
            </a:r>
            <a:r>
              <a:rPr lang="en-US" alt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FLOOR FINISH?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27662" y="215214"/>
            <a:ext cx="935738" cy="771351"/>
          </a:xfrm>
          <a:prstGeom prst="rect">
            <a:avLst/>
          </a:prstGeom>
        </p:spPr>
      </p:pic>
      <p:sp>
        <p:nvSpPr>
          <p:cNvPr id="9" name="Rectangle 1026"/>
          <p:cNvSpPr txBox="1">
            <a:spLocks noChangeArrowheads="1"/>
          </p:cNvSpPr>
          <p:nvPr/>
        </p:nvSpPr>
        <p:spPr>
          <a:xfrm>
            <a:off x="1736726" y="152400"/>
            <a:ext cx="8093074" cy="10493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altLang="en-US" sz="6000" b="1" dirty="0">
                <a:solidFill>
                  <a:srgbClr val="FFCC00"/>
                </a:solidFill>
              </a:rPr>
              <a:t>Statguard</a:t>
            </a:r>
            <a:r>
              <a:rPr lang="en-US" altLang="en-US" sz="6000" b="1" baseline="30000" dirty="0">
                <a:solidFill>
                  <a:srgbClr val="FFCC00"/>
                </a:solidFill>
              </a:rPr>
              <a:t>®</a:t>
            </a:r>
            <a:r>
              <a:rPr lang="en-US" altLang="en-US" sz="6000" b="1" dirty="0"/>
              <a:t> </a:t>
            </a:r>
            <a:r>
              <a:rPr lang="en-US" altLang="en-US" sz="6000" b="1" dirty="0">
                <a:solidFill>
                  <a:schemeClr val="bg1"/>
                </a:solidFill>
              </a:rPr>
              <a:t>Features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192770" y="2438400"/>
            <a:ext cx="5589030" cy="39624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rgbClr val="FFCC00"/>
              </a:buClr>
              <a:buFontTx/>
              <a:buChar char="•"/>
            </a:pPr>
            <a:r>
              <a:rPr lang="en-US" altLang="en-US" sz="1800" dirty="0"/>
              <a:t>Easy to apply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rgbClr val="FFCC00"/>
              </a:buClr>
              <a:buFontTx/>
              <a:buChar char="•"/>
            </a:pPr>
            <a:r>
              <a:rPr lang="en-US" altLang="en-US" sz="1800" dirty="0"/>
              <a:t>Turns standard flooring into an ESD protected floor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rgbClr val="FFCC00"/>
              </a:buClr>
              <a:buFontTx/>
              <a:buChar char="•"/>
            </a:pPr>
            <a:r>
              <a:rPr lang="en-US" altLang="en-US" sz="1800" dirty="0"/>
              <a:t>Provides superior gloss with easy maintenance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rgbClr val="FFCC00"/>
              </a:buClr>
              <a:buFontTx/>
              <a:buChar char="•"/>
            </a:pPr>
            <a:r>
              <a:rPr lang="en-US" altLang="en-US" sz="1800" dirty="0"/>
              <a:t>Provides a clear durable coating to allow grounding of mobile personnel and equipment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rgbClr val="FFCC00"/>
              </a:buClr>
              <a:buFontTx/>
              <a:buChar char="•"/>
            </a:pPr>
            <a:r>
              <a:rPr lang="en-US" altLang="en-US" sz="1800" dirty="0"/>
              <a:t>Eliminates </a:t>
            </a:r>
            <a:r>
              <a:rPr lang="en-US" altLang="en-US" sz="1800" dirty="0" err="1"/>
              <a:t>Tribocharging</a:t>
            </a:r>
            <a:r>
              <a:rPr lang="en-US" altLang="en-US" sz="1800" dirty="0"/>
              <a:t> on mobile personnel and equipment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rgbClr val="FFCC00"/>
              </a:buClr>
              <a:buFontTx/>
              <a:buChar char="•"/>
            </a:pPr>
            <a:r>
              <a:rPr lang="en-US" altLang="en-US" sz="1800" dirty="0"/>
              <a:t>Electrical properties verified using standard test methods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FontTx/>
              <a:buChar char="•"/>
            </a:pPr>
            <a:endParaRPr lang="en-US" altLang="en-US" sz="20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164696" y="1700719"/>
            <a:ext cx="86566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STATGUARD</a:t>
            </a:r>
            <a:r>
              <a:rPr lang="en-US" alt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BENEFITS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27662" y="215214"/>
            <a:ext cx="935738" cy="771351"/>
          </a:xfrm>
          <a:prstGeom prst="rect">
            <a:avLst/>
          </a:prstGeom>
        </p:spPr>
      </p:pic>
      <p:sp>
        <p:nvSpPr>
          <p:cNvPr id="11" name="Rectangle 1026"/>
          <p:cNvSpPr txBox="1">
            <a:spLocks noChangeArrowheads="1"/>
          </p:cNvSpPr>
          <p:nvPr/>
        </p:nvSpPr>
        <p:spPr>
          <a:xfrm>
            <a:off x="1736726" y="152400"/>
            <a:ext cx="8093074" cy="10493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altLang="en-US" sz="6000" b="1" dirty="0">
                <a:solidFill>
                  <a:srgbClr val="FFCC00"/>
                </a:solidFill>
              </a:rPr>
              <a:t>Statguard</a:t>
            </a:r>
            <a:r>
              <a:rPr lang="en-US" altLang="en-US" sz="6000" b="1" baseline="30000" dirty="0">
                <a:solidFill>
                  <a:srgbClr val="FFCC00"/>
                </a:solidFill>
              </a:rPr>
              <a:t>®</a:t>
            </a:r>
            <a:r>
              <a:rPr lang="en-US" altLang="en-US" sz="6000" b="1" dirty="0"/>
              <a:t> </a:t>
            </a:r>
            <a:r>
              <a:rPr lang="en-US" altLang="en-US" sz="6000" b="1" dirty="0">
                <a:solidFill>
                  <a:schemeClr val="bg1"/>
                </a:solidFill>
              </a:rPr>
              <a:t>Features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67600" y="1219200"/>
            <a:ext cx="4724400" cy="527208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5"/>
          <p:cNvSpPr>
            <a:spLocks noGrp="1" noChangeArrowheads="1"/>
          </p:cNvSpPr>
          <p:nvPr>
            <p:ph idx="1"/>
          </p:nvPr>
        </p:nvSpPr>
        <p:spPr>
          <a:xfrm>
            <a:off x="3962400" y="2514600"/>
            <a:ext cx="4267200" cy="2743200"/>
          </a:xfrm>
        </p:spPr>
        <p:txBody>
          <a:bodyPr/>
          <a:lstStyle/>
          <a:p>
            <a:pPr>
              <a:buClr>
                <a:srgbClr val="FFCC00"/>
              </a:buClr>
              <a:defRPr/>
            </a:pPr>
            <a:r>
              <a:rPr lang="en-US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The Tools</a:t>
            </a:r>
          </a:p>
          <a:p>
            <a:pPr>
              <a:buClr>
                <a:srgbClr val="FFCC00"/>
              </a:buClr>
              <a:defRPr/>
            </a:pPr>
            <a:r>
              <a:rPr lang="en-US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The Application</a:t>
            </a:r>
          </a:p>
          <a:p>
            <a:pPr>
              <a:buClr>
                <a:srgbClr val="FFCC00"/>
              </a:buClr>
              <a:defRPr/>
            </a:pPr>
            <a:r>
              <a:rPr lang="en-US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Testing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026"/>
          <p:cNvSpPr txBox="1">
            <a:spLocks noChangeArrowheads="1"/>
          </p:cNvSpPr>
          <p:nvPr/>
        </p:nvSpPr>
        <p:spPr>
          <a:xfrm>
            <a:off x="533400" y="228600"/>
            <a:ext cx="11049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en-US" altLang="en-US" sz="6000" b="1" dirty="0">
                <a:solidFill>
                  <a:srgbClr val="FFCC00"/>
                </a:solidFill>
              </a:rPr>
              <a:t>Statguard</a:t>
            </a:r>
            <a:r>
              <a:rPr lang="en-US" altLang="en-US" sz="6000" b="1" baseline="30000" dirty="0">
                <a:solidFill>
                  <a:srgbClr val="FFCC00"/>
                </a:solidFill>
              </a:rPr>
              <a:t>®</a:t>
            </a:r>
            <a:r>
              <a:rPr lang="en-US" altLang="en-US" sz="6000" b="1" dirty="0"/>
              <a:t> </a:t>
            </a:r>
            <a:r>
              <a:rPr lang="en-US" altLang="en-US" sz="6000" b="1" dirty="0">
                <a:solidFill>
                  <a:schemeClr val="bg1"/>
                </a:solidFill>
              </a:rPr>
              <a:t>1-2-3 Application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1784</TotalTime>
  <Words>1130</Words>
  <Application>Microsoft Office PowerPoint</Application>
  <PresentationFormat>Widescreen</PresentationFormat>
  <Paragraphs>237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Monotype Sorts</vt:lpstr>
      <vt:lpstr>Arial</vt:lpstr>
      <vt:lpstr>Calibri</vt:lpstr>
      <vt:lpstr>Calibri Light</vt:lpstr>
      <vt:lpstr>Tahoma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Desco Industries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Statguard Flooring - Floor Care Training</dc:title>
  <dc:creator>John Brake</dc:creator>
  <cp:lastModifiedBy>Sarah Gutierrez</cp:lastModifiedBy>
  <cp:revision>131</cp:revision>
  <cp:lastPrinted>1995-10-27T23:26:18Z</cp:lastPrinted>
  <dcterms:created xsi:type="dcterms:W3CDTF">1997-12-08T17:13:24Z</dcterms:created>
  <dcterms:modified xsi:type="dcterms:W3CDTF">2017-01-23T21:15:09Z</dcterms:modified>
</cp:coreProperties>
</file>